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99" r:id="rId3"/>
    <p:sldId id="300" r:id="rId4"/>
    <p:sldId id="308" r:id="rId5"/>
    <p:sldId id="309" r:id="rId6"/>
    <p:sldId id="310" r:id="rId7"/>
    <p:sldId id="311" r:id="rId8"/>
    <p:sldId id="312" r:id="rId9"/>
    <p:sldId id="313" r:id="rId10"/>
    <p:sldId id="314" r:id="rId11"/>
    <p:sldId id="315" r:id="rId12"/>
    <p:sldId id="272" r:id="rId13"/>
    <p:sldId id="273" r:id="rId14"/>
    <p:sldId id="274" r:id="rId15"/>
    <p:sldId id="275" r:id="rId16"/>
    <p:sldId id="276" r:id="rId17"/>
    <p:sldId id="277" r:id="rId18"/>
    <p:sldId id="288" r:id="rId19"/>
    <p:sldId id="289" r:id="rId20"/>
    <p:sldId id="290" r:id="rId21"/>
    <p:sldId id="291" r:id="rId22"/>
    <p:sldId id="292" r:id="rId23"/>
    <p:sldId id="293" r:id="rId24"/>
    <p:sldId id="294" r:id="rId25"/>
    <p:sldId id="295" r:id="rId26"/>
    <p:sldId id="296" r:id="rId27"/>
    <p:sldId id="297" r:id="rId28"/>
    <p:sldId id="298" r:id="rId29"/>
    <p:sldId id="271" r:id="rId30"/>
    <p:sldId id="256" r:id="rId31"/>
    <p:sldId id="260" r:id="rId32"/>
    <p:sldId id="258" r:id="rId33"/>
    <p:sldId id="259" r:id="rId34"/>
    <p:sldId id="261" r:id="rId35"/>
    <p:sldId id="262" r:id="rId36"/>
    <p:sldId id="263" r:id="rId37"/>
    <p:sldId id="264" r:id="rId38"/>
    <p:sldId id="265" r:id="rId39"/>
    <p:sldId id="266" r:id="rId40"/>
    <p:sldId id="267" r:id="rId41"/>
    <p:sldId id="281" r:id="rId42"/>
    <p:sldId id="282" r:id="rId43"/>
    <p:sldId id="283" r:id="rId44"/>
    <p:sldId id="284" r:id="rId45"/>
    <p:sldId id="285" r:id="rId46"/>
    <p:sldId id="286" r:id="rId47"/>
    <p:sldId id="287" r:id="rId48"/>
    <p:sldId id="268"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8400"/>
    <a:srgbClr val="F6BB00"/>
    <a:srgbClr val="962400"/>
    <a:srgbClr val="005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ema Uygulanmış Stil 2 - Vurgu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24C48A-C305-401F-8576-D9CCD41DF4F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3D0200C0-8D88-4C6B-B356-917186E6B823}">
      <dgm:prSet phldrT="[Metin]"/>
      <dgm:spPr/>
      <dgm:t>
        <a:bodyPr/>
        <a:lstStyle/>
        <a:p>
          <a:r>
            <a:rPr lang="tr-TR" dirty="0"/>
            <a:t>Sürekli İyileştirme Modeli Hazırlık Süreci</a:t>
          </a:r>
        </a:p>
      </dgm:t>
    </dgm:pt>
    <dgm:pt modelId="{8F99CB8D-3305-4CA0-AA11-A38E44120E1F}" type="parTrans" cxnId="{C5AE79EE-D092-442E-8247-A94B3FADFE77}">
      <dgm:prSet/>
      <dgm:spPr/>
      <dgm:t>
        <a:bodyPr/>
        <a:lstStyle/>
        <a:p>
          <a:endParaRPr lang="tr-TR"/>
        </a:p>
      </dgm:t>
    </dgm:pt>
    <dgm:pt modelId="{4F421E32-E0C6-406B-9866-67A83367DA50}" type="sibTrans" cxnId="{C5AE79EE-D092-442E-8247-A94B3FADFE77}">
      <dgm:prSet/>
      <dgm:spPr/>
      <dgm:t>
        <a:bodyPr/>
        <a:lstStyle/>
        <a:p>
          <a:endParaRPr lang="tr-TR"/>
        </a:p>
      </dgm:t>
    </dgm:pt>
    <dgm:pt modelId="{3AF0B400-C790-4768-B5FC-75A2CBCD94EF}">
      <dgm:prSet phldrT="[Metin]"/>
      <dgm:spPr/>
      <dgm:t>
        <a:bodyPr/>
        <a:lstStyle/>
        <a:p>
          <a:r>
            <a:rPr lang="tr-TR" dirty="0"/>
            <a:t>Rehberlik Desteği</a:t>
          </a:r>
        </a:p>
      </dgm:t>
    </dgm:pt>
    <dgm:pt modelId="{F91C0AE4-8BF8-42C3-B7BA-24BA0B5951F8}" type="parTrans" cxnId="{20B3817C-6997-408A-8C3E-36C84BCC7A7C}">
      <dgm:prSet/>
      <dgm:spPr/>
      <dgm:t>
        <a:bodyPr/>
        <a:lstStyle/>
        <a:p>
          <a:endParaRPr lang="tr-TR"/>
        </a:p>
      </dgm:t>
    </dgm:pt>
    <dgm:pt modelId="{F72B813B-6B2D-48C7-8925-75D62E827268}" type="sibTrans" cxnId="{20B3817C-6997-408A-8C3E-36C84BCC7A7C}">
      <dgm:prSet/>
      <dgm:spPr/>
      <dgm:t>
        <a:bodyPr/>
        <a:lstStyle/>
        <a:p>
          <a:endParaRPr lang="tr-TR"/>
        </a:p>
      </dgm:t>
    </dgm:pt>
    <dgm:pt modelId="{A69EFB37-2E83-4403-824C-8308D033E2F6}">
      <dgm:prSet phldrT="[Metin]"/>
      <dgm:spPr/>
      <dgm:t>
        <a:bodyPr/>
        <a:lstStyle/>
        <a:p>
          <a:r>
            <a:rPr lang="tr-TR" dirty="0"/>
            <a:t>Eğitim Desteği</a:t>
          </a:r>
        </a:p>
      </dgm:t>
    </dgm:pt>
    <dgm:pt modelId="{3A0E12D2-8A6B-4563-857F-98FC1E69B705}" type="parTrans" cxnId="{148A29AD-408D-4755-B664-EE55196D7723}">
      <dgm:prSet/>
      <dgm:spPr/>
      <dgm:t>
        <a:bodyPr/>
        <a:lstStyle/>
        <a:p>
          <a:endParaRPr lang="tr-TR"/>
        </a:p>
      </dgm:t>
    </dgm:pt>
    <dgm:pt modelId="{01513C6B-A27F-43C0-8DD5-D80A529FAE94}" type="sibTrans" cxnId="{148A29AD-408D-4755-B664-EE55196D7723}">
      <dgm:prSet/>
      <dgm:spPr/>
      <dgm:t>
        <a:bodyPr/>
        <a:lstStyle/>
        <a:p>
          <a:endParaRPr lang="tr-TR"/>
        </a:p>
      </dgm:t>
    </dgm:pt>
    <dgm:pt modelId="{1376DAB6-2C8C-41A6-B712-7EDB6F1C2C6D}">
      <dgm:prSet phldrT="[Metin]"/>
      <dgm:spPr/>
      <dgm:t>
        <a:bodyPr/>
        <a:lstStyle/>
        <a:p>
          <a:r>
            <a:rPr lang="tr-TR" dirty="0"/>
            <a:t>Sürekli İyileştirme Model Ödül Süreci</a:t>
          </a:r>
        </a:p>
      </dgm:t>
    </dgm:pt>
    <dgm:pt modelId="{3F5EAF9A-2078-4FB8-B503-26A1FE4E78AD}" type="parTrans" cxnId="{34E07218-6C46-468C-A0FB-8708AF7453E6}">
      <dgm:prSet/>
      <dgm:spPr/>
      <dgm:t>
        <a:bodyPr/>
        <a:lstStyle/>
        <a:p>
          <a:endParaRPr lang="tr-TR"/>
        </a:p>
      </dgm:t>
    </dgm:pt>
    <dgm:pt modelId="{FEC8614B-7763-4156-80E5-679D2E5CC0CF}" type="sibTrans" cxnId="{34E07218-6C46-468C-A0FB-8708AF7453E6}">
      <dgm:prSet/>
      <dgm:spPr/>
      <dgm:t>
        <a:bodyPr/>
        <a:lstStyle/>
        <a:p>
          <a:endParaRPr lang="tr-TR"/>
        </a:p>
      </dgm:t>
    </dgm:pt>
    <dgm:pt modelId="{1B8CC84A-1315-4454-8DF5-6C2C315AB2A3}">
      <dgm:prSet phldrT="[Metin]"/>
      <dgm:spPr/>
      <dgm:t>
        <a:bodyPr/>
        <a:lstStyle/>
        <a:p>
          <a:r>
            <a:rPr lang="tr-TR" dirty="0"/>
            <a:t>Rehberlik Desteği</a:t>
          </a:r>
        </a:p>
      </dgm:t>
    </dgm:pt>
    <dgm:pt modelId="{A80DC271-8A1E-4F8C-BF73-14FCF4AC151C}" type="parTrans" cxnId="{01D8110D-EB31-4DB0-BC23-2E8402701D22}">
      <dgm:prSet/>
      <dgm:spPr/>
      <dgm:t>
        <a:bodyPr/>
        <a:lstStyle/>
        <a:p>
          <a:endParaRPr lang="tr-TR"/>
        </a:p>
      </dgm:t>
    </dgm:pt>
    <dgm:pt modelId="{6FE9720C-D5C2-4037-8527-B54889AFCE9F}" type="sibTrans" cxnId="{01D8110D-EB31-4DB0-BC23-2E8402701D22}">
      <dgm:prSet/>
      <dgm:spPr/>
      <dgm:t>
        <a:bodyPr/>
        <a:lstStyle/>
        <a:p>
          <a:endParaRPr lang="tr-TR"/>
        </a:p>
      </dgm:t>
    </dgm:pt>
    <dgm:pt modelId="{D380E8EF-587F-4D34-8EF7-3DC3870E8CDA}">
      <dgm:prSet phldrT="[Metin]"/>
      <dgm:spPr/>
      <dgm:t>
        <a:bodyPr/>
        <a:lstStyle/>
        <a:p>
          <a:r>
            <a:rPr lang="tr-TR" dirty="0"/>
            <a:t>Dış Değerlendirme </a:t>
          </a:r>
        </a:p>
      </dgm:t>
    </dgm:pt>
    <dgm:pt modelId="{85733163-6289-4F31-B999-1DA8D743787A}" type="parTrans" cxnId="{A7B86631-8B29-4070-9FD5-FB3DC23887B1}">
      <dgm:prSet/>
      <dgm:spPr/>
      <dgm:t>
        <a:bodyPr/>
        <a:lstStyle/>
        <a:p>
          <a:endParaRPr lang="tr-TR"/>
        </a:p>
      </dgm:t>
    </dgm:pt>
    <dgm:pt modelId="{36CA32A8-A956-4E47-8745-4E1E0A96FEF0}" type="sibTrans" cxnId="{A7B86631-8B29-4070-9FD5-FB3DC23887B1}">
      <dgm:prSet/>
      <dgm:spPr/>
      <dgm:t>
        <a:bodyPr/>
        <a:lstStyle/>
        <a:p>
          <a:endParaRPr lang="tr-TR"/>
        </a:p>
      </dgm:t>
    </dgm:pt>
    <dgm:pt modelId="{54B71D0E-9F63-45A2-BE8B-F4A81109AD67}">
      <dgm:prSet phldrT="[Metin]"/>
      <dgm:spPr/>
      <dgm:t>
        <a:bodyPr/>
        <a:lstStyle/>
        <a:p>
          <a:r>
            <a:rPr lang="tr-TR" dirty="0"/>
            <a:t>Geri Bildirim Raporu</a:t>
          </a:r>
        </a:p>
      </dgm:t>
    </dgm:pt>
    <dgm:pt modelId="{B2E99DED-BEBA-415A-978B-9FA16767455B}" type="parTrans" cxnId="{250FBF43-B4D1-48D5-9FCC-BCF86C15BE3D}">
      <dgm:prSet/>
      <dgm:spPr/>
      <dgm:t>
        <a:bodyPr/>
        <a:lstStyle/>
        <a:p>
          <a:endParaRPr lang="tr-TR"/>
        </a:p>
      </dgm:t>
    </dgm:pt>
    <dgm:pt modelId="{8E463CCC-F90D-44B2-B1B9-5C4BBCA0195E}" type="sibTrans" cxnId="{250FBF43-B4D1-48D5-9FCC-BCF86C15BE3D}">
      <dgm:prSet/>
      <dgm:spPr/>
      <dgm:t>
        <a:bodyPr/>
        <a:lstStyle/>
        <a:p>
          <a:endParaRPr lang="tr-TR"/>
        </a:p>
      </dgm:t>
    </dgm:pt>
    <dgm:pt modelId="{5FA90642-EB5C-4A04-8AAD-2F87EB974D20}">
      <dgm:prSet phldrT="[Metin]"/>
      <dgm:spPr/>
      <dgm:t>
        <a:bodyPr/>
        <a:lstStyle/>
        <a:p>
          <a:r>
            <a:rPr lang="tr-TR" dirty="0"/>
            <a:t>Eğitim Desteği</a:t>
          </a:r>
        </a:p>
      </dgm:t>
    </dgm:pt>
    <dgm:pt modelId="{A03E000B-ED6C-4A21-AA78-647EE3DF88D8}" type="parTrans" cxnId="{C7B1D3BB-5063-47D0-A0D3-74E9AD2A809D}">
      <dgm:prSet/>
      <dgm:spPr/>
      <dgm:t>
        <a:bodyPr/>
        <a:lstStyle/>
        <a:p>
          <a:endParaRPr lang="tr-TR"/>
        </a:p>
      </dgm:t>
    </dgm:pt>
    <dgm:pt modelId="{E170EA6E-9858-4262-9A0F-2AD9C2ED79D7}" type="sibTrans" cxnId="{C7B1D3BB-5063-47D0-A0D3-74E9AD2A809D}">
      <dgm:prSet/>
      <dgm:spPr/>
      <dgm:t>
        <a:bodyPr/>
        <a:lstStyle/>
        <a:p>
          <a:endParaRPr lang="tr-TR"/>
        </a:p>
      </dgm:t>
    </dgm:pt>
    <dgm:pt modelId="{273471CD-43C3-4DA1-AB69-0B91B7ED4F11}">
      <dgm:prSet phldrT="[Metin]"/>
      <dgm:spPr/>
      <dgm:t>
        <a:bodyPr/>
        <a:lstStyle/>
        <a:p>
          <a:r>
            <a:rPr lang="tr-TR" dirty="0"/>
            <a:t>Dış Değerlendirme</a:t>
          </a:r>
        </a:p>
      </dgm:t>
    </dgm:pt>
    <dgm:pt modelId="{D2BD79AB-1A33-4A1A-BAC0-E31B94F2D474}" type="parTrans" cxnId="{60834851-FE92-4D21-ABFF-BF7C26068C9D}">
      <dgm:prSet/>
      <dgm:spPr/>
      <dgm:t>
        <a:bodyPr/>
        <a:lstStyle/>
        <a:p>
          <a:endParaRPr lang="tr-TR"/>
        </a:p>
      </dgm:t>
    </dgm:pt>
    <dgm:pt modelId="{9819A58D-A979-47EA-B411-4D99EA31F70F}" type="sibTrans" cxnId="{60834851-FE92-4D21-ABFF-BF7C26068C9D}">
      <dgm:prSet/>
      <dgm:spPr/>
      <dgm:t>
        <a:bodyPr/>
        <a:lstStyle/>
        <a:p>
          <a:endParaRPr lang="tr-TR"/>
        </a:p>
      </dgm:t>
    </dgm:pt>
    <dgm:pt modelId="{FBB4BF01-C718-4E48-A170-0E812563C995}">
      <dgm:prSet phldrT="[Metin]"/>
      <dgm:spPr/>
      <dgm:t>
        <a:bodyPr/>
        <a:lstStyle/>
        <a:p>
          <a:r>
            <a:rPr lang="tr-TR" dirty="0"/>
            <a:t>Geri Bildirim Raporu</a:t>
          </a:r>
        </a:p>
      </dgm:t>
    </dgm:pt>
    <dgm:pt modelId="{966DB0DF-7A30-405D-9118-9F218ABD014C}" type="parTrans" cxnId="{55160496-79BD-4812-9C33-6B2F48CB86EB}">
      <dgm:prSet/>
      <dgm:spPr/>
      <dgm:t>
        <a:bodyPr/>
        <a:lstStyle/>
        <a:p>
          <a:endParaRPr lang="tr-TR"/>
        </a:p>
      </dgm:t>
    </dgm:pt>
    <dgm:pt modelId="{1F600CA9-821D-4281-A86C-3F9A92327B8F}" type="sibTrans" cxnId="{55160496-79BD-4812-9C33-6B2F48CB86EB}">
      <dgm:prSet/>
      <dgm:spPr/>
      <dgm:t>
        <a:bodyPr/>
        <a:lstStyle/>
        <a:p>
          <a:endParaRPr lang="tr-TR"/>
        </a:p>
      </dgm:t>
    </dgm:pt>
    <dgm:pt modelId="{21FCDB1D-619B-483A-8592-0D93D06A2413}">
      <dgm:prSet phldrT="[Metin]"/>
      <dgm:spPr/>
      <dgm:t>
        <a:bodyPr/>
        <a:lstStyle/>
        <a:p>
          <a:r>
            <a:rPr lang="tr-TR" dirty="0"/>
            <a:t>Ödül </a:t>
          </a:r>
        </a:p>
      </dgm:t>
    </dgm:pt>
    <dgm:pt modelId="{51842152-0A0D-45BC-95F3-D22241C860D7}" type="parTrans" cxnId="{E5C79BF5-C3D7-4CFE-86C2-6F071EB2A63C}">
      <dgm:prSet/>
      <dgm:spPr/>
      <dgm:t>
        <a:bodyPr/>
        <a:lstStyle/>
        <a:p>
          <a:endParaRPr lang="tr-TR"/>
        </a:p>
      </dgm:t>
    </dgm:pt>
    <dgm:pt modelId="{E6768FEB-A689-4A73-921D-E4219143E35B}" type="sibTrans" cxnId="{E5C79BF5-C3D7-4CFE-86C2-6F071EB2A63C}">
      <dgm:prSet/>
      <dgm:spPr/>
      <dgm:t>
        <a:bodyPr/>
        <a:lstStyle/>
        <a:p>
          <a:endParaRPr lang="tr-TR"/>
        </a:p>
      </dgm:t>
    </dgm:pt>
    <dgm:pt modelId="{8925DCC1-A742-40B0-80D0-10A49ECDC996}">
      <dgm:prSet phldrT="[Metin]"/>
      <dgm:spPr/>
      <dgm:t>
        <a:bodyPr/>
        <a:lstStyle/>
        <a:p>
          <a:r>
            <a:rPr lang="tr-TR" dirty="0"/>
            <a:t>Paylaşım Sunumları</a:t>
          </a:r>
        </a:p>
      </dgm:t>
    </dgm:pt>
    <dgm:pt modelId="{7C2975EC-2590-436D-AF99-4A0F45F53EC1}" type="parTrans" cxnId="{D3298F78-9894-4AF3-9E43-B822F21D8CB6}">
      <dgm:prSet/>
      <dgm:spPr/>
      <dgm:t>
        <a:bodyPr/>
        <a:lstStyle/>
        <a:p>
          <a:endParaRPr lang="tr-TR"/>
        </a:p>
      </dgm:t>
    </dgm:pt>
    <dgm:pt modelId="{193AF4F6-4217-4499-9DA5-DAAD9C1AAB9D}" type="sibTrans" cxnId="{D3298F78-9894-4AF3-9E43-B822F21D8CB6}">
      <dgm:prSet/>
      <dgm:spPr/>
      <dgm:t>
        <a:bodyPr/>
        <a:lstStyle/>
        <a:p>
          <a:endParaRPr lang="tr-TR"/>
        </a:p>
      </dgm:t>
    </dgm:pt>
    <dgm:pt modelId="{28994A00-BC50-4ED0-A426-555E6A475FB3}" type="pres">
      <dgm:prSet presAssocID="{AB24C48A-C305-401F-8576-D9CCD41DF4F7}" presName="Name0" presStyleCnt="0">
        <dgm:presLayoutVars>
          <dgm:dir/>
          <dgm:animLvl val="lvl"/>
          <dgm:resizeHandles val="exact"/>
        </dgm:presLayoutVars>
      </dgm:prSet>
      <dgm:spPr/>
      <dgm:t>
        <a:bodyPr/>
        <a:lstStyle/>
        <a:p>
          <a:endParaRPr lang="tr-TR"/>
        </a:p>
      </dgm:t>
    </dgm:pt>
    <dgm:pt modelId="{3B6D7CF8-61DA-4991-8358-00321A5B4FB6}" type="pres">
      <dgm:prSet presAssocID="{3D0200C0-8D88-4C6B-B356-917186E6B823}" presName="composite" presStyleCnt="0"/>
      <dgm:spPr/>
    </dgm:pt>
    <dgm:pt modelId="{29FB1126-389A-4AAA-BFF7-CE8DD3769FE7}" type="pres">
      <dgm:prSet presAssocID="{3D0200C0-8D88-4C6B-B356-917186E6B823}" presName="parTx" presStyleLbl="alignNode1" presStyleIdx="0" presStyleCnt="2">
        <dgm:presLayoutVars>
          <dgm:chMax val="0"/>
          <dgm:chPref val="0"/>
          <dgm:bulletEnabled val="1"/>
        </dgm:presLayoutVars>
      </dgm:prSet>
      <dgm:spPr/>
      <dgm:t>
        <a:bodyPr/>
        <a:lstStyle/>
        <a:p>
          <a:endParaRPr lang="tr-TR"/>
        </a:p>
      </dgm:t>
    </dgm:pt>
    <dgm:pt modelId="{CE1297B7-2274-4F71-A1B8-E8F198D1CCED}" type="pres">
      <dgm:prSet presAssocID="{3D0200C0-8D88-4C6B-B356-917186E6B823}" presName="desTx" presStyleLbl="alignAccFollowNode1" presStyleIdx="0" presStyleCnt="2">
        <dgm:presLayoutVars>
          <dgm:bulletEnabled val="1"/>
        </dgm:presLayoutVars>
      </dgm:prSet>
      <dgm:spPr/>
      <dgm:t>
        <a:bodyPr/>
        <a:lstStyle/>
        <a:p>
          <a:endParaRPr lang="tr-TR"/>
        </a:p>
      </dgm:t>
    </dgm:pt>
    <dgm:pt modelId="{B74E486D-6412-4501-95B9-72BD46497E63}" type="pres">
      <dgm:prSet presAssocID="{4F421E32-E0C6-406B-9866-67A83367DA50}" presName="space" presStyleCnt="0"/>
      <dgm:spPr/>
    </dgm:pt>
    <dgm:pt modelId="{343AB8D0-1000-4B47-8544-6B89A6CD5F75}" type="pres">
      <dgm:prSet presAssocID="{1376DAB6-2C8C-41A6-B712-7EDB6F1C2C6D}" presName="composite" presStyleCnt="0"/>
      <dgm:spPr/>
    </dgm:pt>
    <dgm:pt modelId="{6B12EEFD-EECE-4948-8497-582F886DFA05}" type="pres">
      <dgm:prSet presAssocID="{1376DAB6-2C8C-41A6-B712-7EDB6F1C2C6D}" presName="parTx" presStyleLbl="alignNode1" presStyleIdx="1" presStyleCnt="2">
        <dgm:presLayoutVars>
          <dgm:chMax val="0"/>
          <dgm:chPref val="0"/>
          <dgm:bulletEnabled val="1"/>
        </dgm:presLayoutVars>
      </dgm:prSet>
      <dgm:spPr/>
      <dgm:t>
        <a:bodyPr/>
        <a:lstStyle/>
        <a:p>
          <a:endParaRPr lang="tr-TR"/>
        </a:p>
      </dgm:t>
    </dgm:pt>
    <dgm:pt modelId="{13439B8F-3A6E-437F-8DEA-9FE3ADF31EDE}" type="pres">
      <dgm:prSet presAssocID="{1376DAB6-2C8C-41A6-B712-7EDB6F1C2C6D}" presName="desTx" presStyleLbl="alignAccFollowNode1" presStyleIdx="1" presStyleCnt="2">
        <dgm:presLayoutVars>
          <dgm:bulletEnabled val="1"/>
        </dgm:presLayoutVars>
      </dgm:prSet>
      <dgm:spPr/>
      <dgm:t>
        <a:bodyPr/>
        <a:lstStyle/>
        <a:p>
          <a:endParaRPr lang="tr-TR"/>
        </a:p>
      </dgm:t>
    </dgm:pt>
  </dgm:ptLst>
  <dgm:cxnLst>
    <dgm:cxn modelId="{129FD3E9-D786-4081-AD70-C4ACAFDC98DC}" type="presOf" srcId="{21FCDB1D-619B-483A-8592-0D93D06A2413}" destId="{13439B8F-3A6E-437F-8DEA-9FE3ADF31EDE}" srcOrd="0" destOrd="5" presId="urn:microsoft.com/office/officeart/2005/8/layout/hList1"/>
    <dgm:cxn modelId="{6B7B75AF-6FB3-4BDC-B79C-52A429A68BCC}" type="presOf" srcId="{FBB4BF01-C718-4E48-A170-0E812563C995}" destId="{13439B8F-3A6E-437F-8DEA-9FE3ADF31EDE}" srcOrd="0" destOrd="3" presId="urn:microsoft.com/office/officeart/2005/8/layout/hList1"/>
    <dgm:cxn modelId="{250FBF43-B4D1-48D5-9FCC-BCF86C15BE3D}" srcId="{3D0200C0-8D88-4C6B-B356-917186E6B823}" destId="{54B71D0E-9F63-45A2-BE8B-F4A81109AD67}" srcOrd="3" destOrd="0" parTransId="{B2E99DED-BEBA-415A-978B-9FA16767455B}" sibTransId="{8E463CCC-F90D-44B2-B1B9-5C4BBCA0195E}"/>
    <dgm:cxn modelId="{0C809412-1FB3-4095-B8E2-B47A7DEF7840}" type="presOf" srcId="{8925DCC1-A742-40B0-80D0-10A49ECDC996}" destId="{13439B8F-3A6E-437F-8DEA-9FE3ADF31EDE}" srcOrd="0" destOrd="4" presId="urn:microsoft.com/office/officeart/2005/8/layout/hList1"/>
    <dgm:cxn modelId="{148A29AD-408D-4755-B664-EE55196D7723}" srcId="{3D0200C0-8D88-4C6B-B356-917186E6B823}" destId="{A69EFB37-2E83-4403-824C-8308D033E2F6}" srcOrd="1" destOrd="0" parTransId="{3A0E12D2-8A6B-4563-857F-98FC1E69B705}" sibTransId="{01513C6B-A27F-43C0-8DD5-D80A529FAE94}"/>
    <dgm:cxn modelId="{D2FC38ED-A5D7-4517-B73B-3F3D1F035A31}" type="presOf" srcId="{1376DAB6-2C8C-41A6-B712-7EDB6F1C2C6D}" destId="{6B12EEFD-EECE-4948-8497-582F886DFA05}" srcOrd="0" destOrd="0" presId="urn:microsoft.com/office/officeart/2005/8/layout/hList1"/>
    <dgm:cxn modelId="{4981BA6E-26B3-4A39-89B8-313A290A72B8}" type="presOf" srcId="{A69EFB37-2E83-4403-824C-8308D033E2F6}" destId="{CE1297B7-2274-4F71-A1B8-E8F198D1CCED}" srcOrd="0" destOrd="1" presId="urn:microsoft.com/office/officeart/2005/8/layout/hList1"/>
    <dgm:cxn modelId="{E5C79BF5-C3D7-4CFE-86C2-6F071EB2A63C}" srcId="{1376DAB6-2C8C-41A6-B712-7EDB6F1C2C6D}" destId="{21FCDB1D-619B-483A-8592-0D93D06A2413}" srcOrd="5" destOrd="0" parTransId="{51842152-0A0D-45BC-95F3-D22241C860D7}" sibTransId="{E6768FEB-A689-4A73-921D-E4219143E35B}"/>
    <dgm:cxn modelId="{34E07218-6C46-468C-A0FB-8708AF7453E6}" srcId="{AB24C48A-C305-401F-8576-D9CCD41DF4F7}" destId="{1376DAB6-2C8C-41A6-B712-7EDB6F1C2C6D}" srcOrd="1" destOrd="0" parTransId="{3F5EAF9A-2078-4FB8-B503-26A1FE4E78AD}" sibTransId="{FEC8614B-7763-4156-80E5-679D2E5CC0CF}"/>
    <dgm:cxn modelId="{01D8110D-EB31-4DB0-BC23-2E8402701D22}" srcId="{1376DAB6-2C8C-41A6-B712-7EDB6F1C2C6D}" destId="{1B8CC84A-1315-4454-8DF5-6C2C315AB2A3}" srcOrd="0" destOrd="0" parTransId="{A80DC271-8A1E-4F8C-BF73-14FCF4AC151C}" sibTransId="{6FE9720C-D5C2-4037-8527-B54889AFCE9F}"/>
    <dgm:cxn modelId="{C5AE79EE-D092-442E-8247-A94B3FADFE77}" srcId="{AB24C48A-C305-401F-8576-D9CCD41DF4F7}" destId="{3D0200C0-8D88-4C6B-B356-917186E6B823}" srcOrd="0" destOrd="0" parTransId="{8F99CB8D-3305-4CA0-AA11-A38E44120E1F}" sibTransId="{4F421E32-E0C6-406B-9866-67A83367DA50}"/>
    <dgm:cxn modelId="{A7B86631-8B29-4070-9FD5-FB3DC23887B1}" srcId="{3D0200C0-8D88-4C6B-B356-917186E6B823}" destId="{D380E8EF-587F-4D34-8EF7-3DC3870E8CDA}" srcOrd="2" destOrd="0" parTransId="{85733163-6289-4F31-B999-1DA8D743787A}" sibTransId="{36CA32A8-A956-4E47-8745-4E1E0A96FEF0}"/>
    <dgm:cxn modelId="{55160496-79BD-4812-9C33-6B2F48CB86EB}" srcId="{1376DAB6-2C8C-41A6-B712-7EDB6F1C2C6D}" destId="{FBB4BF01-C718-4E48-A170-0E812563C995}" srcOrd="3" destOrd="0" parTransId="{966DB0DF-7A30-405D-9118-9F218ABD014C}" sibTransId="{1F600CA9-821D-4281-A86C-3F9A92327B8F}"/>
    <dgm:cxn modelId="{20B3817C-6997-408A-8C3E-36C84BCC7A7C}" srcId="{3D0200C0-8D88-4C6B-B356-917186E6B823}" destId="{3AF0B400-C790-4768-B5FC-75A2CBCD94EF}" srcOrd="0" destOrd="0" parTransId="{F91C0AE4-8BF8-42C3-B7BA-24BA0B5951F8}" sibTransId="{F72B813B-6B2D-48C7-8925-75D62E827268}"/>
    <dgm:cxn modelId="{E049D1B7-A4BE-43E6-86B5-A81E5B5F0FE9}" type="presOf" srcId="{3D0200C0-8D88-4C6B-B356-917186E6B823}" destId="{29FB1126-389A-4AAA-BFF7-CE8DD3769FE7}" srcOrd="0" destOrd="0" presId="urn:microsoft.com/office/officeart/2005/8/layout/hList1"/>
    <dgm:cxn modelId="{8E095737-7B59-451A-8CB8-DE90296311B2}" type="presOf" srcId="{273471CD-43C3-4DA1-AB69-0B91B7ED4F11}" destId="{13439B8F-3A6E-437F-8DEA-9FE3ADF31EDE}" srcOrd="0" destOrd="2" presId="urn:microsoft.com/office/officeart/2005/8/layout/hList1"/>
    <dgm:cxn modelId="{D3298F78-9894-4AF3-9E43-B822F21D8CB6}" srcId="{1376DAB6-2C8C-41A6-B712-7EDB6F1C2C6D}" destId="{8925DCC1-A742-40B0-80D0-10A49ECDC996}" srcOrd="4" destOrd="0" parTransId="{7C2975EC-2590-436D-AF99-4A0F45F53EC1}" sibTransId="{193AF4F6-4217-4499-9DA5-DAAD9C1AAB9D}"/>
    <dgm:cxn modelId="{53126762-0EC8-4963-83DD-801EAF07BEE0}" type="presOf" srcId="{3AF0B400-C790-4768-B5FC-75A2CBCD94EF}" destId="{CE1297B7-2274-4F71-A1B8-E8F198D1CCED}" srcOrd="0" destOrd="0" presId="urn:microsoft.com/office/officeart/2005/8/layout/hList1"/>
    <dgm:cxn modelId="{B069961F-1E43-4E0B-A1C4-529EB0176C34}" type="presOf" srcId="{1B8CC84A-1315-4454-8DF5-6C2C315AB2A3}" destId="{13439B8F-3A6E-437F-8DEA-9FE3ADF31EDE}" srcOrd="0" destOrd="0" presId="urn:microsoft.com/office/officeart/2005/8/layout/hList1"/>
    <dgm:cxn modelId="{60834851-FE92-4D21-ABFF-BF7C26068C9D}" srcId="{1376DAB6-2C8C-41A6-B712-7EDB6F1C2C6D}" destId="{273471CD-43C3-4DA1-AB69-0B91B7ED4F11}" srcOrd="2" destOrd="0" parTransId="{D2BD79AB-1A33-4A1A-BAC0-E31B94F2D474}" sibTransId="{9819A58D-A979-47EA-B411-4D99EA31F70F}"/>
    <dgm:cxn modelId="{85640518-1F7A-4BB4-8355-A5A579D2A816}" type="presOf" srcId="{D380E8EF-587F-4D34-8EF7-3DC3870E8CDA}" destId="{CE1297B7-2274-4F71-A1B8-E8F198D1CCED}" srcOrd="0" destOrd="2" presId="urn:microsoft.com/office/officeart/2005/8/layout/hList1"/>
    <dgm:cxn modelId="{4F92DC0B-669A-4AD5-AC09-89656B237482}" type="presOf" srcId="{54B71D0E-9F63-45A2-BE8B-F4A81109AD67}" destId="{CE1297B7-2274-4F71-A1B8-E8F198D1CCED}" srcOrd="0" destOrd="3" presId="urn:microsoft.com/office/officeart/2005/8/layout/hList1"/>
    <dgm:cxn modelId="{536C0EAC-EAD7-47E7-AAAF-319A371D31E9}" type="presOf" srcId="{5FA90642-EB5C-4A04-8AAD-2F87EB974D20}" destId="{13439B8F-3A6E-437F-8DEA-9FE3ADF31EDE}" srcOrd="0" destOrd="1" presId="urn:microsoft.com/office/officeart/2005/8/layout/hList1"/>
    <dgm:cxn modelId="{C68A5EBA-A333-4CE5-B078-1303DBC74FB7}" type="presOf" srcId="{AB24C48A-C305-401F-8576-D9CCD41DF4F7}" destId="{28994A00-BC50-4ED0-A426-555E6A475FB3}" srcOrd="0" destOrd="0" presId="urn:microsoft.com/office/officeart/2005/8/layout/hList1"/>
    <dgm:cxn modelId="{C7B1D3BB-5063-47D0-A0D3-74E9AD2A809D}" srcId="{1376DAB6-2C8C-41A6-B712-7EDB6F1C2C6D}" destId="{5FA90642-EB5C-4A04-8AAD-2F87EB974D20}" srcOrd="1" destOrd="0" parTransId="{A03E000B-ED6C-4A21-AA78-647EE3DF88D8}" sibTransId="{E170EA6E-9858-4262-9A0F-2AD9C2ED79D7}"/>
    <dgm:cxn modelId="{433320B1-8698-4F31-BAF6-C7D9CC9B4A4D}" type="presParOf" srcId="{28994A00-BC50-4ED0-A426-555E6A475FB3}" destId="{3B6D7CF8-61DA-4991-8358-00321A5B4FB6}" srcOrd="0" destOrd="0" presId="urn:microsoft.com/office/officeart/2005/8/layout/hList1"/>
    <dgm:cxn modelId="{5D178D92-97C3-45B2-89EB-6828A4D3BDDB}" type="presParOf" srcId="{3B6D7CF8-61DA-4991-8358-00321A5B4FB6}" destId="{29FB1126-389A-4AAA-BFF7-CE8DD3769FE7}" srcOrd="0" destOrd="0" presId="urn:microsoft.com/office/officeart/2005/8/layout/hList1"/>
    <dgm:cxn modelId="{A3F0D21B-F0A6-4BF0-97DC-0CDDB7837CC6}" type="presParOf" srcId="{3B6D7CF8-61DA-4991-8358-00321A5B4FB6}" destId="{CE1297B7-2274-4F71-A1B8-E8F198D1CCED}" srcOrd="1" destOrd="0" presId="urn:microsoft.com/office/officeart/2005/8/layout/hList1"/>
    <dgm:cxn modelId="{953E1C9A-4F69-431C-A427-FA6A87660CBB}" type="presParOf" srcId="{28994A00-BC50-4ED0-A426-555E6A475FB3}" destId="{B74E486D-6412-4501-95B9-72BD46497E63}" srcOrd="1" destOrd="0" presId="urn:microsoft.com/office/officeart/2005/8/layout/hList1"/>
    <dgm:cxn modelId="{A60CA933-08F6-49E9-80BD-9CB0327C37ED}" type="presParOf" srcId="{28994A00-BC50-4ED0-A426-555E6A475FB3}" destId="{343AB8D0-1000-4B47-8544-6B89A6CD5F75}" srcOrd="2" destOrd="0" presId="urn:microsoft.com/office/officeart/2005/8/layout/hList1"/>
    <dgm:cxn modelId="{5E17F41E-FB45-4FED-81D2-D4107EAE8442}" type="presParOf" srcId="{343AB8D0-1000-4B47-8544-6B89A6CD5F75}" destId="{6B12EEFD-EECE-4948-8497-582F886DFA05}" srcOrd="0" destOrd="0" presId="urn:microsoft.com/office/officeart/2005/8/layout/hList1"/>
    <dgm:cxn modelId="{6D767E5D-F48E-4A84-AD55-C0E5C5BB5577}" type="presParOf" srcId="{343AB8D0-1000-4B47-8544-6B89A6CD5F75}" destId="{13439B8F-3A6E-437F-8DEA-9FE3ADF31ED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D961AD-C05C-4B68-B468-A1BF4F0D94C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tr-TR"/>
        </a:p>
      </dgm:t>
    </dgm:pt>
    <dgm:pt modelId="{FC0BC143-EF59-478E-A094-A1692C22A3D3}">
      <dgm:prSet phldrT="[Metin]"/>
      <dgm:spPr/>
      <dgm:t>
        <a:bodyPr/>
        <a:lstStyle/>
        <a:p>
          <a:r>
            <a:rPr lang="tr-TR" dirty="0"/>
            <a:t> </a:t>
          </a:r>
        </a:p>
      </dgm:t>
    </dgm:pt>
    <dgm:pt modelId="{7F5F2A93-147F-4052-8255-688D58ED9149}" type="parTrans" cxnId="{7C13476C-844A-4702-8C6C-3A39BC1122D8}">
      <dgm:prSet/>
      <dgm:spPr/>
      <dgm:t>
        <a:bodyPr/>
        <a:lstStyle/>
        <a:p>
          <a:endParaRPr lang="tr-TR"/>
        </a:p>
      </dgm:t>
    </dgm:pt>
    <dgm:pt modelId="{EB570D27-B8C0-4FB2-9C23-0BF71BE78775}" type="sibTrans" cxnId="{7C13476C-844A-4702-8C6C-3A39BC1122D8}">
      <dgm:prSet/>
      <dgm:spPr/>
      <dgm:t>
        <a:bodyPr/>
        <a:lstStyle/>
        <a:p>
          <a:endParaRPr lang="tr-TR"/>
        </a:p>
      </dgm:t>
    </dgm:pt>
    <dgm:pt modelId="{2FC725A1-4DB8-411D-A762-B2496626BA33}">
      <dgm:prSet phldrT="[Metin]"/>
      <dgm:spPr/>
      <dgm:t>
        <a:bodyPr/>
        <a:lstStyle/>
        <a:p>
          <a:r>
            <a:rPr lang="tr-TR" dirty="0"/>
            <a:t>Anaokulları</a:t>
          </a:r>
        </a:p>
      </dgm:t>
    </dgm:pt>
    <dgm:pt modelId="{ABE90875-174B-40DE-825D-C5148C234BE8}" type="parTrans" cxnId="{39B9B4A1-6E25-4283-B04B-88F5D942E5AF}">
      <dgm:prSet/>
      <dgm:spPr/>
      <dgm:t>
        <a:bodyPr/>
        <a:lstStyle/>
        <a:p>
          <a:endParaRPr lang="tr-TR"/>
        </a:p>
      </dgm:t>
    </dgm:pt>
    <dgm:pt modelId="{65B3A183-6B45-4B8E-B516-E7BBB1ADBB50}" type="sibTrans" cxnId="{39B9B4A1-6E25-4283-B04B-88F5D942E5AF}">
      <dgm:prSet/>
      <dgm:spPr/>
      <dgm:t>
        <a:bodyPr/>
        <a:lstStyle/>
        <a:p>
          <a:endParaRPr lang="tr-TR"/>
        </a:p>
      </dgm:t>
    </dgm:pt>
    <dgm:pt modelId="{62A60170-4704-4C5A-BC92-9879011D9FD6}">
      <dgm:prSet phldrT="[Metin]"/>
      <dgm:spPr/>
      <dgm:t>
        <a:bodyPr/>
        <a:lstStyle/>
        <a:p>
          <a:r>
            <a:rPr lang="tr-TR" dirty="0"/>
            <a:t>Liseler</a:t>
          </a:r>
        </a:p>
      </dgm:t>
    </dgm:pt>
    <dgm:pt modelId="{CBA200A3-7DAE-4D11-85CE-3B9773733452}" type="parTrans" cxnId="{40A49456-BBA9-4CCC-9856-5A2BC0E78F31}">
      <dgm:prSet/>
      <dgm:spPr/>
      <dgm:t>
        <a:bodyPr/>
        <a:lstStyle/>
        <a:p>
          <a:endParaRPr lang="tr-TR"/>
        </a:p>
      </dgm:t>
    </dgm:pt>
    <dgm:pt modelId="{8A2688E2-07A5-40DD-9359-9CC39047B97B}" type="sibTrans" cxnId="{40A49456-BBA9-4CCC-9856-5A2BC0E78F31}">
      <dgm:prSet/>
      <dgm:spPr/>
      <dgm:t>
        <a:bodyPr/>
        <a:lstStyle/>
        <a:p>
          <a:endParaRPr lang="tr-TR"/>
        </a:p>
      </dgm:t>
    </dgm:pt>
    <dgm:pt modelId="{6552A577-EA8C-45BF-A351-89015A7232EB}">
      <dgm:prSet phldrT="[Metin]"/>
      <dgm:spPr/>
      <dgm:t>
        <a:bodyPr/>
        <a:lstStyle/>
        <a:p>
          <a:r>
            <a:rPr lang="tr-TR" dirty="0"/>
            <a:t> </a:t>
          </a:r>
        </a:p>
      </dgm:t>
    </dgm:pt>
    <dgm:pt modelId="{98B452B5-9B86-4669-A31C-C12DFE7DF5EE}" type="parTrans" cxnId="{206E01AB-8F11-4A76-A688-A4D93BC96241}">
      <dgm:prSet/>
      <dgm:spPr/>
      <dgm:t>
        <a:bodyPr/>
        <a:lstStyle/>
        <a:p>
          <a:endParaRPr lang="tr-TR"/>
        </a:p>
      </dgm:t>
    </dgm:pt>
    <dgm:pt modelId="{0A16EF01-843E-4089-AE45-A230ECC5CE13}" type="sibTrans" cxnId="{206E01AB-8F11-4A76-A688-A4D93BC96241}">
      <dgm:prSet/>
      <dgm:spPr/>
      <dgm:t>
        <a:bodyPr/>
        <a:lstStyle/>
        <a:p>
          <a:endParaRPr lang="tr-TR"/>
        </a:p>
      </dgm:t>
    </dgm:pt>
    <dgm:pt modelId="{FC0F66B5-1C56-448E-83C8-BD851AAB669B}">
      <dgm:prSet phldrT="[Metin]"/>
      <dgm:spPr/>
      <dgm:t>
        <a:bodyPr/>
        <a:lstStyle/>
        <a:p>
          <a:r>
            <a:rPr lang="tr-TR" dirty="0"/>
            <a:t>İlkokul</a:t>
          </a:r>
        </a:p>
      </dgm:t>
    </dgm:pt>
    <dgm:pt modelId="{AE9F7F22-BA52-41E6-9779-AC3243FF7138}" type="parTrans" cxnId="{8EB2E42D-5949-4AD8-83E2-004E4FE46826}">
      <dgm:prSet/>
      <dgm:spPr/>
      <dgm:t>
        <a:bodyPr/>
        <a:lstStyle/>
        <a:p>
          <a:endParaRPr lang="tr-TR"/>
        </a:p>
      </dgm:t>
    </dgm:pt>
    <dgm:pt modelId="{97B8131D-1729-4FDE-925C-F585C7359E7D}" type="sibTrans" cxnId="{8EB2E42D-5949-4AD8-83E2-004E4FE46826}">
      <dgm:prSet/>
      <dgm:spPr/>
      <dgm:t>
        <a:bodyPr/>
        <a:lstStyle/>
        <a:p>
          <a:endParaRPr lang="tr-TR"/>
        </a:p>
      </dgm:t>
    </dgm:pt>
    <dgm:pt modelId="{94CD8835-7FFD-477F-856D-1EC86E470ED4}">
      <dgm:prSet phldrT="[Metin]"/>
      <dgm:spPr/>
      <dgm:t>
        <a:bodyPr/>
        <a:lstStyle/>
        <a:p>
          <a:r>
            <a:rPr lang="tr-TR" dirty="0"/>
            <a:t>İlçe Müdürlükleri</a:t>
          </a:r>
        </a:p>
      </dgm:t>
    </dgm:pt>
    <dgm:pt modelId="{4680C012-DAAE-47CB-B6B8-97B063707451}" type="parTrans" cxnId="{19B293E3-2FD8-44C7-B9F7-604ED8BADB3A}">
      <dgm:prSet/>
      <dgm:spPr/>
      <dgm:t>
        <a:bodyPr/>
        <a:lstStyle/>
        <a:p>
          <a:endParaRPr lang="tr-TR"/>
        </a:p>
      </dgm:t>
    </dgm:pt>
    <dgm:pt modelId="{CB9250F4-49F0-45E1-9A32-62CEBD439C27}" type="sibTrans" cxnId="{19B293E3-2FD8-44C7-B9F7-604ED8BADB3A}">
      <dgm:prSet/>
      <dgm:spPr/>
      <dgm:t>
        <a:bodyPr/>
        <a:lstStyle/>
        <a:p>
          <a:endParaRPr lang="tr-TR"/>
        </a:p>
      </dgm:t>
    </dgm:pt>
    <dgm:pt modelId="{37AD1C70-B0E5-48A0-8814-4C0C714D18A8}">
      <dgm:prSet phldrT="[Metin]"/>
      <dgm:spPr/>
      <dgm:t>
        <a:bodyPr/>
        <a:lstStyle/>
        <a:p>
          <a:r>
            <a:rPr lang="tr-TR" dirty="0"/>
            <a:t> </a:t>
          </a:r>
        </a:p>
      </dgm:t>
    </dgm:pt>
    <dgm:pt modelId="{2C5A76CE-C0CF-4267-840B-50DB53272CA2}" type="parTrans" cxnId="{49E918AA-CE61-4351-ADE8-B376390725C2}">
      <dgm:prSet/>
      <dgm:spPr/>
      <dgm:t>
        <a:bodyPr/>
        <a:lstStyle/>
        <a:p>
          <a:endParaRPr lang="tr-TR"/>
        </a:p>
      </dgm:t>
    </dgm:pt>
    <dgm:pt modelId="{47E8C672-6CA8-4DD3-8F26-B4AA17988F51}" type="sibTrans" cxnId="{49E918AA-CE61-4351-ADE8-B376390725C2}">
      <dgm:prSet/>
      <dgm:spPr/>
      <dgm:t>
        <a:bodyPr/>
        <a:lstStyle/>
        <a:p>
          <a:endParaRPr lang="tr-TR"/>
        </a:p>
      </dgm:t>
    </dgm:pt>
    <dgm:pt modelId="{2258D50B-95C3-471E-9881-A0FA6C047DA3}">
      <dgm:prSet phldrT="[Metin]"/>
      <dgm:spPr/>
      <dgm:t>
        <a:bodyPr/>
        <a:lstStyle/>
        <a:p>
          <a:r>
            <a:rPr lang="tr-TR" dirty="0"/>
            <a:t>Ortaokul</a:t>
          </a:r>
        </a:p>
      </dgm:t>
    </dgm:pt>
    <dgm:pt modelId="{4BDA193A-6813-4580-BFBF-EEDA8D0E4FBF}" type="parTrans" cxnId="{9FED0C38-D992-4742-95EE-59BB9F66B3CB}">
      <dgm:prSet/>
      <dgm:spPr/>
      <dgm:t>
        <a:bodyPr/>
        <a:lstStyle/>
        <a:p>
          <a:endParaRPr lang="tr-TR"/>
        </a:p>
      </dgm:t>
    </dgm:pt>
    <dgm:pt modelId="{8147FD80-0488-4FC5-B1B4-A08C0BAF176A}" type="sibTrans" cxnId="{9FED0C38-D992-4742-95EE-59BB9F66B3CB}">
      <dgm:prSet/>
      <dgm:spPr/>
      <dgm:t>
        <a:bodyPr/>
        <a:lstStyle/>
        <a:p>
          <a:endParaRPr lang="tr-TR"/>
        </a:p>
      </dgm:t>
    </dgm:pt>
    <dgm:pt modelId="{0AB0A963-7309-42B8-B7FB-059804C90DC6}">
      <dgm:prSet phldrT="[Metin]"/>
      <dgm:spPr/>
      <dgm:t>
        <a:bodyPr/>
        <a:lstStyle/>
        <a:p>
          <a:r>
            <a:rPr lang="tr-TR" dirty="0"/>
            <a:t>Diğer Kurumlar</a:t>
          </a:r>
        </a:p>
      </dgm:t>
    </dgm:pt>
    <dgm:pt modelId="{5664497E-64C6-4F15-97A0-EE6A8DDAC3F9}" type="parTrans" cxnId="{A6A6023C-303B-49A2-8775-4813A8EE6907}">
      <dgm:prSet/>
      <dgm:spPr/>
      <dgm:t>
        <a:bodyPr/>
        <a:lstStyle/>
        <a:p>
          <a:endParaRPr lang="tr-TR"/>
        </a:p>
      </dgm:t>
    </dgm:pt>
    <dgm:pt modelId="{993B7E7D-DC10-45D6-A55E-CA165E99B111}" type="sibTrans" cxnId="{A6A6023C-303B-49A2-8775-4813A8EE6907}">
      <dgm:prSet/>
      <dgm:spPr/>
      <dgm:t>
        <a:bodyPr/>
        <a:lstStyle/>
        <a:p>
          <a:endParaRPr lang="tr-TR"/>
        </a:p>
      </dgm:t>
    </dgm:pt>
    <dgm:pt modelId="{D8BEE999-8D9A-429A-9422-915914DB2118}" type="pres">
      <dgm:prSet presAssocID="{88D961AD-C05C-4B68-B468-A1BF4F0D94C5}" presName="theList" presStyleCnt="0">
        <dgm:presLayoutVars>
          <dgm:dir/>
          <dgm:animLvl val="lvl"/>
          <dgm:resizeHandles val="exact"/>
        </dgm:presLayoutVars>
      </dgm:prSet>
      <dgm:spPr/>
      <dgm:t>
        <a:bodyPr/>
        <a:lstStyle/>
        <a:p>
          <a:endParaRPr lang="tr-TR"/>
        </a:p>
      </dgm:t>
    </dgm:pt>
    <dgm:pt modelId="{E47DED82-FED3-4F65-A79E-F1AAB9D6DA69}" type="pres">
      <dgm:prSet presAssocID="{FC0BC143-EF59-478E-A094-A1692C22A3D3}" presName="compNode" presStyleCnt="0"/>
      <dgm:spPr/>
    </dgm:pt>
    <dgm:pt modelId="{0C41D608-6872-418A-A8C6-7FD6E8D6FB99}" type="pres">
      <dgm:prSet presAssocID="{FC0BC143-EF59-478E-A094-A1692C22A3D3}" presName="aNode" presStyleLbl="bgShp" presStyleIdx="0" presStyleCnt="3" custScaleY="56877" custLinFactNeighborX="38"/>
      <dgm:spPr/>
      <dgm:t>
        <a:bodyPr/>
        <a:lstStyle/>
        <a:p>
          <a:endParaRPr lang="tr-TR"/>
        </a:p>
      </dgm:t>
    </dgm:pt>
    <dgm:pt modelId="{55A0A4A8-DBD0-429F-A669-FA736CFFBA55}" type="pres">
      <dgm:prSet presAssocID="{FC0BC143-EF59-478E-A094-A1692C22A3D3}" presName="textNode" presStyleLbl="bgShp" presStyleIdx="0" presStyleCnt="3"/>
      <dgm:spPr/>
      <dgm:t>
        <a:bodyPr/>
        <a:lstStyle/>
        <a:p>
          <a:endParaRPr lang="tr-TR"/>
        </a:p>
      </dgm:t>
    </dgm:pt>
    <dgm:pt modelId="{B18D8F16-D1B1-4719-AD27-834F052A89AE}" type="pres">
      <dgm:prSet presAssocID="{FC0BC143-EF59-478E-A094-A1692C22A3D3}" presName="compChildNode" presStyleCnt="0"/>
      <dgm:spPr/>
    </dgm:pt>
    <dgm:pt modelId="{2AA100D3-5AEE-4CA1-9CEF-ECCB0684C38F}" type="pres">
      <dgm:prSet presAssocID="{FC0BC143-EF59-478E-A094-A1692C22A3D3}" presName="theInnerList" presStyleCnt="0"/>
      <dgm:spPr/>
    </dgm:pt>
    <dgm:pt modelId="{EAE6EF84-C13E-4CF1-929A-A81C43615EA3}" type="pres">
      <dgm:prSet presAssocID="{2FC725A1-4DB8-411D-A762-B2496626BA33}" presName="childNode" presStyleLbl="node1" presStyleIdx="0" presStyleCnt="6">
        <dgm:presLayoutVars>
          <dgm:bulletEnabled val="1"/>
        </dgm:presLayoutVars>
      </dgm:prSet>
      <dgm:spPr/>
      <dgm:t>
        <a:bodyPr/>
        <a:lstStyle/>
        <a:p>
          <a:endParaRPr lang="tr-TR"/>
        </a:p>
      </dgm:t>
    </dgm:pt>
    <dgm:pt modelId="{3CF7C5D7-2782-490F-A2A3-9ABF841B0EB5}" type="pres">
      <dgm:prSet presAssocID="{2FC725A1-4DB8-411D-A762-B2496626BA33}" presName="aSpace2" presStyleCnt="0"/>
      <dgm:spPr/>
    </dgm:pt>
    <dgm:pt modelId="{E0BD14C9-C3A7-41C0-B553-77826B16A182}" type="pres">
      <dgm:prSet presAssocID="{62A60170-4704-4C5A-BC92-9879011D9FD6}" presName="childNode" presStyleLbl="node1" presStyleIdx="1" presStyleCnt="6">
        <dgm:presLayoutVars>
          <dgm:bulletEnabled val="1"/>
        </dgm:presLayoutVars>
      </dgm:prSet>
      <dgm:spPr/>
      <dgm:t>
        <a:bodyPr/>
        <a:lstStyle/>
        <a:p>
          <a:endParaRPr lang="tr-TR"/>
        </a:p>
      </dgm:t>
    </dgm:pt>
    <dgm:pt modelId="{833339F9-7E76-43BA-A5E5-87FE8BD98A47}" type="pres">
      <dgm:prSet presAssocID="{FC0BC143-EF59-478E-A094-A1692C22A3D3}" presName="aSpace" presStyleCnt="0"/>
      <dgm:spPr/>
    </dgm:pt>
    <dgm:pt modelId="{98A3B023-7132-41EE-87E9-01F7BF16F59A}" type="pres">
      <dgm:prSet presAssocID="{6552A577-EA8C-45BF-A351-89015A7232EB}" presName="compNode" presStyleCnt="0"/>
      <dgm:spPr/>
    </dgm:pt>
    <dgm:pt modelId="{B09A0E81-BDD4-4D95-862A-E514D8E85832}" type="pres">
      <dgm:prSet presAssocID="{6552A577-EA8C-45BF-A351-89015A7232EB}" presName="aNode" presStyleLbl="bgShp" presStyleIdx="1" presStyleCnt="3" custScaleY="56877" custLinFactNeighborX="38"/>
      <dgm:spPr/>
      <dgm:t>
        <a:bodyPr/>
        <a:lstStyle/>
        <a:p>
          <a:endParaRPr lang="tr-TR"/>
        </a:p>
      </dgm:t>
    </dgm:pt>
    <dgm:pt modelId="{974EDCD6-5ABA-4A27-A0D1-D94F1AF275E7}" type="pres">
      <dgm:prSet presAssocID="{6552A577-EA8C-45BF-A351-89015A7232EB}" presName="textNode" presStyleLbl="bgShp" presStyleIdx="1" presStyleCnt="3"/>
      <dgm:spPr/>
      <dgm:t>
        <a:bodyPr/>
        <a:lstStyle/>
        <a:p>
          <a:endParaRPr lang="tr-TR"/>
        </a:p>
      </dgm:t>
    </dgm:pt>
    <dgm:pt modelId="{DA2029AD-5292-42D1-93A1-E48B869ADBB5}" type="pres">
      <dgm:prSet presAssocID="{6552A577-EA8C-45BF-A351-89015A7232EB}" presName="compChildNode" presStyleCnt="0"/>
      <dgm:spPr/>
    </dgm:pt>
    <dgm:pt modelId="{0BEC4AD3-C1E5-47E9-A8B6-96565985FA1F}" type="pres">
      <dgm:prSet presAssocID="{6552A577-EA8C-45BF-A351-89015A7232EB}" presName="theInnerList" presStyleCnt="0"/>
      <dgm:spPr/>
    </dgm:pt>
    <dgm:pt modelId="{76C75DA3-6278-4A6E-9D3E-7580291DE13A}" type="pres">
      <dgm:prSet presAssocID="{FC0F66B5-1C56-448E-83C8-BD851AAB669B}" presName="childNode" presStyleLbl="node1" presStyleIdx="2" presStyleCnt="6">
        <dgm:presLayoutVars>
          <dgm:bulletEnabled val="1"/>
        </dgm:presLayoutVars>
      </dgm:prSet>
      <dgm:spPr/>
      <dgm:t>
        <a:bodyPr/>
        <a:lstStyle/>
        <a:p>
          <a:endParaRPr lang="tr-TR"/>
        </a:p>
      </dgm:t>
    </dgm:pt>
    <dgm:pt modelId="{584688E5-A846-451D-A08E-F161B5FDBF07}" type="pres">
      <dgm:prSet presAssocID="{FC0F66B5-1C56-448E-83C8-BD851AAB669B}" presName="aSpace2" presStyleCnt="0"/>
      <dgm:spPr/>
    </dgm:pt>
    <dgm:pt modelId="{39CD390E-2E64-4173-9D89-A5C850FA0464}" type="pres">
      <dgm:prSet presAssocID="{94CD8835-7FFD-477F-856D-1EC86E470ED4}" presName="childNode" presStyleLbl="node1" presStyleIdx="3" presStyleCnt="6">
        <dgm:presLayoutVars>
          <dgm:bulletEnabled val="1"/>
        </dgm:presLayoutVars>
      </dgm:prSet>
      <dgm:spPr/>
      <dgm:t>
        <a:bodyPr/>
        <a:lstStyle/>
        <a:p>
          <a:endParaRPr lang="tr-TR"/>
        </a:p>
      </dgm:t>
    </dgm:pt>
    <dgm:pt modelId="{6F98DA6C-092B-4C99-924D-8B3F14256D41}" type="pres">
      <dgm:prSet presAssocID="{6552A577-EA8C-45BF-A351-89015A7232EB}" presName="aSpace" presStyleCnt="0"/>
      <dgm:spPr/>
    </dgm:pt>
    <dgm:pt modelId="{69F603F3-1BB2-47DF-91BD-2356CD2B0054}" type="pres">
      <dgm:prSet presAssocID="{37AD1C70-B0E5-48A0-8814-4C0C714D18A8}" presName="compNode" presStyleCnt="0"/>
      <dgm:spPr/>
    </dgm:pt>
    <dgm:pt modelId="{82269D99-F085-4DF4-A8C8-84E3336A3345}" type="pres">
      <dgm:prSet presAssocID="{37AD1C70-B0E5-48A0-8814-4C0C714D18A8}" presName="aNode" presStyleLbl="bgShp" presStyleIdx="2" presStyleCnt="3" custScaleY="56877" custLinFactNeighborX="38"/>
      <dgm:spPr/>
      <dgm:t>
        <a:bodyPr/>
        <a:lstStyle/>
        <a:p>
          <a:endParaRPr lang="tr-TR"/>
        </a:p>
      </dgm:t>
    </dgm:pt>
    <dgm:pt modelId="{C3474E78-DABB-4F0A-AFD0-6E3D75A2A709}" type="pres">
      <dgm:prSet presAssocID="{37AD1C70-B0E5-48A0-8814-4C0C714D18A8}" presName="textNode" presStyleLbl="bgShp" presStyleIdx="2" presStyleCnt="3"/>
      <dgm:spPr/>
      <dgm:t>
        <a:bodyPr/>
        <a:lstStyle/>
        <a:p>
          <a:endParaRPr lang="tr-TR"/>
        </a:p>
      </dgm:t>
    </dgm:pt>
    <dgm:pt modelId="{E5D0B6E8-39DA-450E-9ED5-E04976E927F3}" type="pres">
      <dgm:prSet presAssocID="{37AD1C70-B0E5-48A0-8814-4C0C714D18A8}" presName="compChildNode" presStyleCnt="0"/>
      <dgm:spPr/>
    </dgm:pt>
    <dgm:pt modelId="{DAD0C903-A651-4060-8A50-E99AEAC013C9}" type="pres">
      <dgm:prSet presAssocID="{37AD1C70-B0E5-48A0-8814-4C0C714D18A8}" presName="theInnerList" presStyleCnt="0"/>
      <dgm:spPr/>
    </dgm:pt>
    <dgm:pt modelId="{1EE6BCF4-FBDC-40CD-BBB7-9ED3FEDA3607}" type="pres">
      <dgm:prSet presAssocID="{2258D50B-95C3-471E-9881-A0FA6C047DA3}" presName="childNode" presStyleLbl="node1" presStyleIdx="4" presStyleCnt="6">
        <dgm:presLayoutVars>
          <dgm:bulletEnabled val="1"/>
        </dgm:presLayoutVars>
      </dgm:prSet>
      <dgm:spPr/>
      <dgm:t>
        <a:bodyPr/>
        <a:lstStyle/>
        <a:p>
          <a:endParaRPr lang="tr-TR"/>
        </a:p>
      </dgm:t>
    </dgm:pt>
    <dgm:pt modelId="{157F02CD-8DC9-452D-BECD-255D61168CAF}" type="pres">
      <dgm:prSet presAssocID="{2258D50B-95C3-471E-9881-A0FA6C047DA3}" presName="aSpace2" presStyleCnt="0"/>
      <dgm:spPr/>
    </dgm:pt>
    <dgm:pt modelId="{BCF92AED-62F6-45B3-9AC9-4887D1FA3D91}" type="pres">
      <dgm:prSet presAssocID="{0AB0A963-7309-42B8-B7FB-059804C90DC6}" presName="childNode" presStyleLbl="node1" presStyleIdx="5" presStyleCnt="6">
        <dgm:presLayoutVars>
          <dgm:bulletEnabled val="1"/>
        </dgm:presLayoutVars>
      </dgm:prSet>
      <dgm:spPr/>
      <dgm:t>
        <a:bodyPr/>
        <a:lstStyle/>
        <a:p>
          <a:endParaRPr lang="tr-TR"/>
        </a:p>
      </dgm:t>
    </dgm:pt>
  </dgm:ptLst>
  <dgm:cxnLst>
    <dgm:cxn modelId="{795A5736-19B6-4580-8115-D42C50926C6B}" type="presOf" srcId="{0AB0A963-7309-42B8-B7FB-059804C90DC6}" destId="{BCF92AED-62F6-45B3-9AC9-4887D1FA3D91}" srcOrd="0" destOrd="0" presId="urn:microsoft.com/office/officeart/2005/8/layout/lProcess2"/>
    <dgm:cxn modelId="{206E01AB-8F11-4A76-A688-A4D93BC96241}" srcId="{88D961AD-C05C-4B68-B468-A1BF4F0D94C5}" destId="{6552A577-EA8C-45BF-A351-89015A7232EB}" srcOrd="1" destOrd="0" parTransId="{98B452B5-9B86-4669-A31C-C12DFE7DF5EE}" sibTransId="{0A16EF01-843E-4089-AE45-A230ECC5CE13}"/>
    <dgm:cxn modelId="{9FED0C38-D992-4742-95EE-59BB9F66B3CB}" srcId="{37AD1C70-B0E5-48A0-8814-4C0C714D18A8}" destId="{2258D50B-95C3-471E-9881-A0FA6C047DA3}" srcOrd="0" destOrd="0" parTransId="{4BDA193A-6813-4580-BFBF-EEDA8D0E4FBF}" sibTransId="{8147FD80-0488-4FC5-B1B4-A08C0BAF176A}"/>
    <dgm:cxn modelId="{130642B8-8A8A-4E38-B0ED-E58F52D5B589}" type="presOf" srcId="{FC0BC143-EF59-478E-A094-A1692C22A3D3}" destId="{0C41D608-6872-418A-A8C6-7FD6E8D6FB99}" srcOrd="0" destOrd="0" presId="urn:microsoft.com/office/officeart/2005/8/layout/lProcess2"/>
    <dgm:cxn modelId="{E1C9BA2F-8BFE-4308-A03D-067CF88FE88F}" type="presOf" srcId="{94CD8835-7FFD-477F-856D-1EC86E470ED4}" destId="{39CD390E-2E64-4173-9D89-A5C850FA0464}" srcOrd="0" destOrd="0" presId="urn:microsoft.com/office/officeart/2005/8/layout/lProcess2"/>
    <dgm:cxn modelId="{19B293E3-2FD8-44C7-B9F7-604ED8BADB3A}" srcId="{6552A577-EA8C-45BF-A351-89015A7232EB}" destId="{94CD8835-7FFD-477F-856D-1EC86E470ED4}" srcOrd="1" destOrd="0" parTransId="{4680C012-DAAE-47CB-B6B8-97B063707451}" sibTransId="{CB9250F4-49F0-45E1-9A32-62CEBD439C27}"/>
    <dgm:cxn modelId="{31B29959-B626-42C9-B05C-E3A9357FFC69}" type="presOf" srcId="{62A60170-4704-4C5A-BC92-9879011D9FD6}" destId="{E0BD14C9-C3A7-41C0-B553-77826B16A182}" srcOrd="0" destOrd="0" presId="urn:microsoft.com/office/officeart/2005/8/layout/lProcess2"/>
    <dgm:cxn modelId="{09D86E06-9355-499A-A7D2-F1451A3C35CC}" type="presOf" srcId="{FC0F66B5-1C56-448E-83C8-BD851AAB669B}" destId="{76C75DA3-6278-4A6E-9D3E-7580291DE13A}" srcOrd="0" destOrd="0" presId="urn:microsoft.com/office/officeart/2005/8/layout/lProcess2"/>
    <dgm:cxn modelId="{40A49456-BBA9-4CCC-9856-5A2BC0E78F31}" srcId="{FC0BC143-EF59-478E-A094-A1692C22A3D3}" destId="{62A60170-4704-4C5A-BC92-9879011D9FD6}" srcOrd="1" destOrd="0" parTransId="{CBA200A3-7DAE-4D11-85CE-3B9773733452}" sibTransId="{8A2688E2-07A5-40DD-9359-9CC39047B97B}"/>
    <dgm:cxn modelId="{ADBC853B-8A71-4C3C-9BD6-AD2B9271AF0D}" type="presOf" srcId="{6552A577-EA8C-45BF-A351-89015A7232EB}" destId="{974EDCD6-5ABA-4A27-A0D1-D94F1AF275E7}" srcOrd="1" destOrd="0" presId="urn:microsoft.com/office/officeart/2005/8/layout/lProcess2"/>
    <dgm:cxn modelId="{8E0910FC-A2D7-4A92-926D-53A72A70A57C}" type="presOf" srcId="{2258D50B-95C3-471E-9881-A0FA6C047DA3}" destId="{1EE6BCF4-FBDC-40CD-BBB7-9ED3FEDA3607}" srcOrd="0" destOrd="0" presId="urn:microsoft.com/office/officeart/2005/8/layout/lProcess2"/>
    <dgm:cxn modelId="{8EB2E42D-5949-4AD8-83E2-004E4FE46826}" srcId="{6552A577-EA8C-45BF-A351-89015A7232EB}" destId="{FC0F66B5-1C56-448E-83C8-BD851AAB669B}" srcOrd="0" destOrd="0" parTransId="{AE9F7F22-BA52-41E6-9779-AC3243FF7138}" sibTransId="{97B8131D-1729-4FDE-925C-F585C7359E7D}"/>
    <dgm:cxn modelId="{99DEF4CC-8DA4-42B2-BA1A-2379FAFCAC2D}" type="presOf" srcId="{FC0BC143-EF59-478E-A094-A1692C22A3D3}" destId="{55A0A4A8-DBD0-429F-A669-FA736CFFBA55}" srcOrd="1" destOrd="0" presId="urn:microsoft.com/office/officeart/2005/8/layout/lProcess2"/>
    <dgm:cxn modelId="{288206BA-B9A6-41B7-905F-5874A863E993}" type="presOf" srcId="{37AD1C70-B0E5-48A0-8814-4C0C714D18A8}" destId="{82269D99-F085-4DF4-A8C8-84E3336A3345}" srcOrd="0" destOrd="0" presId="urn:microsoft.com/office/officeart/2005/8/layout/lProcess2"/>
    <dgm:cxn modelId="{3F710912-74D6-4529-837C-4A08262218AB}" type="presOf" srcId="{88D961AD-C05C-4B68-B468-A1BF4F0D94C5}" destId="{D8BEE999-8D9A-429A-9422-915914DB2118}" srcOrd="0" destOrd="0" presId="urn:microsoft.com/office/officeart/2005/8/layout/lProcess2"/>
    <dgm:cxn modelId="{06E24153-D9A0-45B0-AED1-0EF11A6E792C}" type="presOf" srcId="{6552A577-EA8C-45BF-A351-89015A7232EB}" destId="{B09A0E81-BDD4-4D95-862A-E514D8E85832}" srcOrd="0" destOrd="0" presId="urn:microsoft.com/office/officeart/2005/8/layout/lProcess2"/>
    <dgm:cxn modelId="{EEF9D479-C373-435C-A02C-ADE858E706A9}" type="presOf" srcId="{37AD1C70-B0E5-48A0-8814-4C0C714D18A8}" destId="{C3474E78-DABB-4F0A-AFD0-6E3D75A2A709}" srcOrd="1" destOrd="0" presId="urn:microsoft.com/office/officeart/2005/8/layout/lProcess2"/>
    <dgm:cxn modelId="{A6A6023C-303B-49A2-8775-4813A8EE6907}" srcId="{37AD1C70-B0E5-48A0-8814-4C0C714D18A8}" destId="{0AB0A963-7309-42B8-B7FB-059804C90DC6}" srcOrd="1" destOrd="0" parTransId="{5664497E-64C6-4F15-97A0-EE6A8DDAC3F9}" sibTransId="{993B7E7D-DC10-45D6-A55E-CA165E99B111}"/>
    <dgm:cxn modelId="{91C5FA07-EE99-453C-A471-9B850281A983}" type="presOf" srcId="{2FC725A1-4DB8-411D-A762-B2496626BA33}" destId="{EAE6EF84-C13E-4CF1-929A-A81C43615EA3}" srcOrd="0" destOrd="0" presId="urn:microsoft.com/office/officeart/2005/8/layout/lProcess2"/>
    <dgm:cxn modelId="{7C13476C-844A-4702-8C6C-3A39BC1122D8}" srcId="{88D961AD-C05C-4B68-B468-A1BF4F0D94C5}" destId="{FC0BC143-EF59-478E-A094-A1692C22A3D3}" srcOrd="0" destOrd="0" parTransId="{7F5F2A93-147F-4052-8255-688D58ED9149}" sibTransId="{EB570D27-B8C0-4FB2-9C23-0BF71BE78775}"/>
    <dgm:cxn modelId="{49E918AA-CE61-4351-ADE8-B376390725C2}" srcId="{88D961AD-C05C-4B68-B468-A1BF4F0D94C5}" destId="{37AD1C70-B0E5-48A0-8814-4C0C714D18A8}" srcOrd="2" destOrd="0" parTransId="{2C5A76CE-C0CF-4267-840B-50DB53272CA2}" sibTransId="{47E8C672-6CA8-4DD3-8F26-B4AA17988F51}"/>
    <dgm:cxn modelId="{39B9B4A1-6E25-4283-B04B-88F5D942E5AF}" srcId="{FC0BC143-EF59-478E-A094-A1692C22A3D3}" destId="{2FC725A1-4DB8-411D-A762-B2496626BA33}" srcOrd="0" destOrd="0" parTransId="{ABE90875-174B-40DE-825D-C5148C234BE8}" sibTransId="{65B3A183-6B45-4B8E-B516-E7BBB1ADBB50}"/>
    <dgm:cxn modelId="{43B5D3AC-D011-449A-949E-FCFF1C35CACB}" type="presParOf" srcId="{D8BEE999-8D9A-429A-9422-915914DB2118}" destId="{E47DED82-FED3-4F65-A79E-F1AAB9D6DA69}" srcOrd="0" destOrd="0" presId="urn:microsoft.com/office/officeart/2005/8/layout/lProcess2"/>
    <dgm:cxn modelId="{4363D76C-ABE0-4888-B003-71A71BBDA33C}" type="presParOf" srcId="{E47DED82-FED3-4F65-A79E-F1AAB9D6DA69}" destId="{0C41D608-6872-418A-A8C6-7FD6E8D6FB99}" srcOrd="0" destOrd="0" presId="urn:microsoft.com/office/officeart/2005/8/layout/lProcess2"/>
    <dgm:cxn modelId="{D4F504BA-2BD6-42E0-B8F3-05B2EF46247E}" type="presParOf" srcId="{E47DED82-FED3-4F65-A79E-F1AAB9D6DA69}" destId="{55A0A4A8-DBD0-429F-A669-FA736CFFBA55}" srcOrd="1" destOrd="0" presId="urn:microsoft.com/office/officeart/2005/8/layout/lProcess2"/>
    <dgm:cxn modelId="{98FE2BBA-9E1A-4EF8-B73E-6D9D986951F1}" type="presParOf" srcId="{E47DED82-FED3-4F65-A79E-F1AAB9D6DA69}" destId="{B18D8F16-D1B1-4719-AD27-834F052A89AE}" srcOrd="2" destOrd="0" presId="urn:microsoft.com/office/officeart/2005/8/layout/lProcess2"/>
    <dgm:cxn modelId="{014E4EC8-7AB1-415E-B82A-B7B3570B8376}" type="presParOf" srcId="{B18D8F16-D1B1-4719-AD27-834F052A89AE}" destId="{2AA100D3-5AEE-4CA1-9CEF-ECCB0684C38F}" srcOrd="0" destOrd="0" presId="urn:microsoft.com/office/officeart/2005/8/layout/lProcess2"/>
    <dgm:cxn modelId="{81F5CACB-31E4-48A2-A178-790E27CBA151}" type="presParOf" srcId="{2AA100D3-5AEE-4CA1-9CEF-ECCB0684C38F}" destId="{EAE6EF84-C13E-4CF1-929A-A81C43615EA3}" srcOrd="0" destOrd="0" presId="urn:microsoft.com/office/officeart/2005/8/layout/lProcess2"/>
    <dgm:cxn modelId="{84B20C74-B51D-4DBF-BAAF-C126FB4CCAC3}" type="presParOf" srcId="{2AA100D3-5AEE-4CA1-9CEF-ECCB0684C38F}" destId="{3CF7C5D7-2782-490F-A2A3-9ABF841B0EB5}" srcOrd="1" destOrd="0" presId="urn:microsoft.com/office/officeart/2005/8/layout/lProcess2"/>
    <dgm:cxn modelId="{39348B8D-30E9-498E-B3B0-8EE6F0B3DBEB}" type="presParOf" srcId="{2AA100D3-5AEE-4CA1-9CEF-ECCB0684C38F}" destId="{E0BD14C9-C3A7-41C0-B553-77826B16A182}" srcOrd="2" destOrd="0" presId="urn:microsoft.com/office/officeart/2005/8/layout/lProcess2"/>
    <dgm:cxn modelId="{CCB64272-13CD-4373-A13E-D0C7CC9ED73F}" type="presParOf" srcId="{D8BEE999-8D9A-429A-9422-915914DB2118}" destId="{833339F9-7E76-43BA-A5E5-87FE8BD98A47}" srcOrd="1" destOrd="0" presId="urn:microsoft.com/office/officeart/2005/8/layout/lProcess2"/>
    <dgm:cxn modelId="{7E837FC8-3DE1-498E-AB96-0A661B8F0727}" type="presParOf" srcId="{D8BEE999-8D9A-429A-9422-915914DB2118}" destId="{98A3B023-7132-41EE-87E9-01F7BF16F59A}" srcOrd="2" destOrd="0" presId="urn:microsoft.com/office/officeart/2005/8/layout/lProcess2"/>
    <dgm:cxn modelId="{B2431CFC-A6EB-43C1-80F2-2A843186B7D5}" type="presParOf" srcId="{98A3B023-7132-41EE-87E9-01F7BF16F59A}" destId="{B09A0E81-BDD4-4D95-862A-E514D8E85832}" srcOrd="0" destOrd="0" presId="urn:microsoft.com/office/officeart/2005/8/layout/lProcess2"/>
    <dgm:cxn modelId="{A5CBA3D9-7C9A-4208-9C8E-6D616D7F7092}" type="presParOf" srcId="{98A3B023-7132-41EE-87E9-01F7BF16F59A}" destId="{974EDCD6-5ABA-4A27-A0D1-D94F1AF275E7}" srcOrd="1" destOrd="0" presId="urn:microsoft.com/office/officeart/2005/8/layout/lProcess2"/>
    <dgm:cxn modelId="{7529E680-836E-4160-9681-51319C837822}" type="presParOf" srcId="{98A3B023-7132-41EE-87E9-01F7BF16F59A}" destId="{DA2029AD-5292-42D1-93A1-E48B869ADBB5}" srcOrd="2" destOrd="0" presId="urn:microsoft.com/office/officeart/2005/8/layout/lProcess2"/>
    <dgm:cxn modelId="{8159BA3F-727D-4E37-9566-E5754A6E5417}" type="presParOf" srcId="{DA2029AD-5292-42D1-93A1-E48B869ADBB5}" destId="{0BEC4AD3-C1E5-47E9-A8B6-96565985FA1F}" srcOrd="0" destOrd="0" presId="urn:microsoft.com/office/officeart/2005/8/layout/lProcess2"/>
    <dgm:cxn modelId="{1EDA17C4-9DD9-45A7-AD00-4A0EB50AC89C}" type="presParOf" srcId="{0BEC4AD3-C1E5-47E9-A8B6-96565985FA1F}" destId="{76C75DA3-6278-4A6E-9D3E-7580291DE13A}" srcOrd="0" destOrd="0" presId="urn:microsoft.com/office/officeart/2005/8/layout/lProcess2"/>
    <dgm:cxn modelId="{B160704C-8ED1-4C23-9253-67E93FF5672C}" type="presParOf" srcId="{0BEC4AD3-C1E5-47E9-A8B6-96565985FA1F}" destId="{584688E5-A846-451D-A08E-F161B5FDBF07}" srcOrd="1" destOrd="0" presId="urn:microsoft.com/office/officeart/2005/8/layout/lProcess2"/>
    <dgm:cxn modelId="{C77A26E7-2386-43BB-881C-5622A1009729}" type="presParOf" srcId="{0BEC4AD3-C1E5-47E9-A8B6-96565985FA1F}" destId="{39CD390E-2E64-4173-9D89-A5C850FA0464}" srcOrd="2" destOrd="0" presId="urn:microsoft.com/office/officeart/2005/8/layout/lProcess2"/>
    <dgm:cxn modelId="{58FA301B-AC35-4AAF-9EBE-9DDF62003597}" type="presParOf" srcId="{D8BEE999-8D9A-429A-9422-915914DB2118}" destId="{6F98DA6C-092B-4C99-924D-8B3F14256D41}" srcOrd="3" destOrd="0" presId="urn:microsoft.com/office/officeart/2005/8/layout/lProcess2"/>
    <dgm:cxn modelId="{212DFCE3-2954-4FCC-B664-E7BE7907AC87}" type="presParOf" srcId="{D8BEE999-8D9A-429A-9422-915914DB2118}" destId="{69F603F3-1BB2-47DF-91BD-2356CD2B0054}" srcOrd="4" destOrd="0" presId="urn:microsoft.com/office/officeart/2005/8/layout/lProcess2"/>
    <dgm:cxn modelId="{911DBAB4-F19E-41E5-A92D-9ED8F9E946E5}" type="presParOf" srcId="{69F603F3-1BB2-47DF-91BD-2356CD2B0054}" destId="{82269D99-F085-4DF4-A8C8-84E3336A3345}" srcOrd="0" destOrd="0" presId="urn:microsoft.com/office/officeart/2005/8/layout/lProcess2"/>
    <dgm:cxn modelId="{035257B2-FB75-4343-8373-D2772669C7FD}" type="presParOf" srcId="{69F603F3-1BB2-47DF-91BD-2356CD2B0054}" destId="{C3474E78-DABB-4F0A-AFD0-6E3D75A2A709}" srcOrd="1" destOrd="0" presId="urn:microsoft.com/office/officeart/2005/8/layout/lProcess2"/>
    <dgm:cxn modelId="{2049C03B-4E25-4869-AB15-1D5F0DD8203B}" type="presParOf" srcId="{69F603F3-1BB2-47DF-91BD-2356CD2B0054}" destId="{E5D0B6E8-39DA-450E-9ED5-E04976E927F3}" srcOrd="2" destOrd="0" presId="urn:microsoft.com/office/officeart/2005/8/layout/lProcess2"/>
    <dgm:cxn modelId="{D182ACFE-AE0B-45E3-89A6-24D2EC409C6F}" type="presParOf" srcId="{E5D0B6E8-39DA-450E-9ED5-E04976E927F3}" destId="{DAD0C903-A651-4060-8A50-E99AEAC013C9}" srcOrd="0" destOrd="0" presId="urn:microsoft.com/office/officeart/2005/8/layout/lProcess2"/>
    <dgm:cxn modelId="{D641BA60-8129-499F-B870-C0239C3FD750}" type="presParOf" srcId="{DAD0C903-A651-4060-8A50-E99AEAC013C9}" destId="{1EE6BCF4-FBDC-40CD-BBB7-9ED3FEDA3607}" srcOrd="0" destOrd="0" presId="urn:microsoft.com/office/officeart/2005/8/layout/lProcess2"/>
    <dgm:cxn modelId="{D2CFFEEC-65D1-4A68-B998-E27B6CCCDC06}" type="presParOf" srcId="{DAD0C903-A651-4060-8A50-E99AEAC013C9}" destId="{157F02CD-8DC9-452D-BECD-255D61168CAF}" srcOrd="1" destOrd="0" presId="urn:microsoft.com/office/officeart/2005/8/layout/lProcess2"/>
    <dgm:cxn modelId="{CEF6FA94-F7BA-4C97-90D9-D19FFB38B485}" type="presParOf" srcId="{DAD0C903-A651-4060-8A50-E99AEAC013C9}" destId="{BCF92AED-62F6-45B3-9AC9-4887D1FA3D91}"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C0EFFD-A21D-47CE-A51B-E14436148303}" type="doc">
      <dgm:prSet loTypeId="urn:microsoft.com/office/officeart/2005/8/layout/arrow2" loCatId="process" qsTypeId="urn:microsoft.com/office/officeart/2005/8/quickstyle/simple1" qsCatId="simple" csTypeId="urn:microsoft.com/office/officeart/2005/8/colors/accent1_2" csCatId="accent1" phldr="1"/>
      <dgm:spPr/>
    </dgm:pt>
    <dgm:pt modelId="{AD16E931-D1BB-49A9-969B-2ED61D0E7C4F}">
      <dgm:prSet phldrT="[Metin]"/>
      <dgm:spPr/>
      <dgm:t>
        <a:bodyPr/>
        <a:lstStyle/>
        <a:p>
          <a:r>
            <a:rPr lang="tr-TR" dirty="0"/>
            <a:t>Kurum Raporlarının Yazılması</a:t>
          </a:r>
        </a:p>
      </dgm:t>
    </dgm:pt>
    <dgm:pt modelId="{6E9BCA48-7715-437A-AAEE-FD079BC788CE}" type="parTrans" cxnId="{334BBD4F-78B0-43BC-B8E6-3E3F4A204A2E}">
      <dgm:prSet/>
      <dgm:spPr/>
      <dgm:t>
        <a:bodyPr/>
        <a:lstStyle/>
        <a:p>
          <a:endParaRPr lang="tr-TR"/>
        </a:p>
      </dgm:t>
    </dgm:pt>
    <dgm:pt modelId="{20BAFEAF-55D6-4889-A1AE-15BCD079B00F}" type="sibTrans" cxnId="{334BBD4F-78B0-43BC-B8E6-3E3F4A204A2E}">
      <dgm:prSet/>
      <dgm:spPr/>
      <dgm:t>
        <a:bodyPr/>
        <a:lstStyle/>
        <a:p>
          <a:endParaRPr lang="tr-TR"/>
        </a:p>
      </dgm:t>
    </dgm:pt>
    <dgm:pt modelId="{55E5B9ED-21AE-4B30-B00D-4169160FD6F5}">
      <dgm:prSet phldrT="[Metin]"/>
      <dgm:spPr/>
      <dgm:t>
        <a:bodyPr/>
        <a:lstStyle/>
        <a:p>
          <a:r>
            <a:rPr lang="tr-TR" dirty="0"/>
            <a:t>Saha Ziyareti Öncesi Değerlendirme</a:t>
          </a:r>
        </a:p>
      </dgm:t>
    </dgm:pt>
    <dgm:pt modelId="{34B31F76-18F6-4D98-AC79-ECD9789163C5}" type="parTrans" cxnId="{61B8F96B-BE29-48AA-9FB6-FBBC6B2C483B}">
      <dgm:prSet/>
      <dgm:spPr/>
      <dgm:t>
        <a:bodyPr/>
        <a:lstStyle/>
        <a:p>
          <a:endParaRPr lang="tr-TR"/>
        </a:p>
      </dgm:t>
    </dgm:pt>
    <dgm:pt modelId="{1B2FF387-3335-4181-8B92-9143E873CE9A}" type="sibTrans" cxnId="{61B8F96B-BE29-48AA-9FB6-FBBC6B2C483B}">
      <dgm:prSet/>
      <dgm:spPr/>
      <dgm:t>
        <a:bodyPr/>
        <a:lstStyle/>
        <a:p>
          <a:endParaRPr lang="tr-TR"/>
        </a:p>
      </dgm:t>
    </dgm:pt>
    <dgm:pt modelId="{CA22A70F-14B7-4A47-A4EB-06715A33245D}">
      <dgm:prSet phldrT="[Metin]"/>
      <dgm:spPr/>
      <dgm:t>
        <a:bodyPr/>
        <a:lstStyle/>
        <a:p>
          <a:r>
            <a:rPr lang="tr-TR" dirty="0"/>
            <a:t>Saha Ziyareti</a:t>
          </a:r>
        </a:p>
      </dgm:t>
    </dgm:pt>
    <dgm:pt modelId="{0BE8F934-669F-442B-AFC4-E284640B12A4}" type="parTrans" cxnId="{B279395C-ECCB-452C-8F08-AEEDFDF0428D}">
      <dgm:prSet/>
      <dgm:spPr/>
      <dgm:t>
        <a:bodyPr/>
        <a:lstStyle/>
        <a:p>
          <a:endParaRPr lang="tr-TR"/>
        </a:p>
      </dgm:t>
    </dgm:pt>
    <dgm:pt modelId="{A661317D-2415-4FCA-890B-D272B283D97D}" type="sibTrans" cxnId="{B279395C-ECCB-452C-8F08-AEEDFDF0428D}">
      <dgm:prSet/>
      <dgm:spPr/>
      <dgm:t>
        <a:bodyPr/>
        <a:lstStyle/>
        <a:p>
          <a:endParaRPr lang="tr-TR"/>
        </a:p>
      </dgm:t>
    </dgm:pt>
    <dgm:pt modelId="{993E3C68-1454-4629-8DA3-1370E886BA4C}">
      <dgm:prSet/>
      <dgm:spPr/>
      <dgm:t>
        <a:bodyPr/>
        <a:lstStyle/>
        <a:p>
          <a:r>
            <a:rPr lang="tr-TR" dirty="0"/>
            <a:t>Saha Ziyareti Sonrası Değerlendirme ve Geri Bildirim Raporu’nun Hazırlanması</a:t>
          </a:r>
        </a:p>
      </dgm:t>
    </dgm:pt>
    <dgm:pt modelId="{68D98421-9B2A-4DDA-A6AC-27B5030C242C}" type="parTrans" cxnId="{14272CC1-0D54-4318-BB07-EBE918C1D3FA}">
      <dgm:prSet/>
      <dgm:spPr/>
      <dgm:t>
        <a:bodyPr/>
        <a:lstStyle/>
        <a:p>
          <a:endParaRPr lang="tr-TR"/>
        </a:p>
      </dgm:t>
    </dgm:pt>
    <dgm:pt modelId="{35F8E645-BA24-4E84-A6D5-269E7FD5F191}" type="sibTrans" cxnId="{14272CC1-0D54-4318-BB07-EBE918C1D3FA}">
      <dgm:prSet/>
      <dgm:spPr/>
      <dgm:t>
        <a:bodyPr/>
        <a:lstStyle/>
        <a:p>
          <a:endParaRPr lang="tr-TR"/>
        </a:p>
      </dgm:t>
    </dgm:pt>
    <dgm:pt modelId="{F0D456EC-6A17-45E0-BF70-CF43DB5CF333}" type="pres">
      <dgm:prSet presAssocID="{21C0EFFD-A21D-47CE-A51B-E14436148303}" presName="arrowDiagram" presStyleCnt="0">
        <dgm:presLayoutVars>
          <dgm:chMax val="5"/>
          <dgm:dir/>
          <dgm:resizeHandles val="exact"/>
        </dgm:presLayoutVars>
      </dgm:prSet>
      <dgm:spPr/>
    </dgm:pt>
    <dgm:pt modelId="{40D009B5-B1D0-4E63-A662-410CE38B2AFD}" type="pres">
      <dgm:prSet presAssocID="{21C0EFFD-A21D-47CE-A51B-E14436148303}" presName="arrow" presStyleLbl="bgShp" presStyleIdx="0" presStyleCnt="1"/>
      <dgm:spPr>
        <a:solidFill>
          <a:schemeClr val="accent6">
            <a:lumMod val="40000"/>
            <a:lumOff val="60000"/>
          </a:schemeClr>
        </a:solidFill>
      </dgm:spPr>
    </dgm:pt>
    <dgm:pt modelId="{7E9B735F-9DE9-4E63-A869-0322145D5A9E}" type="pres">
      <dgm:prSet presAssocID="{21C0EFFD-A21D-47CE-A51B-E14436148303}" presName="arrowDiagram4" presStyleCnt="0"/>
      <dgm:spPr/>
    </dgm:pt>
    <dgm:pt modelId="{6F3B70DF-2C6E-4EA3-B54D-B7A6B80AEBA9}" type="pres">
      <dgm:prSet presAssocID="{AD16E931-D1BB-49A9-969B-2ED61D0E7C4F}" presName="bullet4a" presStyleLbl="node1" presStyleIdx="0" presStyleCnt="4">
        <dgm:style>
          <a:lnRef idx="1">
            <a:schemeClr val="accent4"/>
          </a:lnRef>
          <a:fillRef idx="3">
            <a:schemeClr val="accent4"/>
          </a:fillRef>
          <a:effectRef idx="2">
            <a:schemeClr val="accent4"/>
          </a:effectRef>
          <a:fontRef idx="minor">
            <a:schemeClr val="lt1"/>
          </a:fontRef>
        </dgm:style>
      </dgm:prSet>
      <dgm:spPr/>
    </dgm:pt>
    <dgm:pt modelId="{33F4B212-0742-4CFB-9ADB-7324E0FE96F0}" type="pres">
      <dgm:prSet presAssocID="{AD16E931-D1BB-49A9-969B-2ED61D0E7C4F}" presName="textBox4a" presStyleLbl="revTx" presStyleIdx="0" presStyleCnt="4">
        <dgm:presLayoutVars>
          <dgm:bulletEnabled val="1"/>
        </dgm:presLayoutVars>
      </dgm:prSet>
      <dgm:spPr/>
      <dgm:t>
        <a:bodyPr/>
        <a:lstStyle/>
        <a:p>
          <a:endParaRPr lang="tr-TR"/>
        </a:p>
      </dgm:t>
    </dgm:pt>
    <dgm:pt modelId="{40F0A66F-CDAF-4D85-8178-CB3E2A054BBE}" type="pres">
      <dgm:prSet presAssocID="{55E5B9ED-21AE-4B30-B00D-4169160FD6F5}" presName="bullet4b" presStyleLbl="node1" presStyleIdx="1" presStyleCnt="4">
        <dgm:style>
          <a:lnRef idx="1">
            <a:schemeClr val="accent2"/>
          </a:lnRef>
          <a:fillRef idx="3">
            <a:schemeClr val="accent2"/>
          </a:fillRef>
          <a:effectRef idx="2">
            <a:schemeClr val="accent2"/>
          </a:effectRef>
          <a:fontRef idx="minor">
            <a:schemeClr val="lt1"/>
          </a:fontRef>
        </dgm:style>
      </dgm:prSet>
      <dgm:spPr/>
    </dgm:pt>
    <dgm:pt modelId="{D4AA9192-941B-4FAB-968F-22E1E358B279}" type="pres">
      <dgm:prSet presAssocID="{55E5B9ED-21AE-4B30-B00D-4169160FD6F5}" presName="textBox4b" presStyleLbl="revTx" presStyleIdx="1" presStyleCnt="4">
        <dgm:presLayoutVars>
          <dgm:bulletEnabled val="1"/>
        </dgm:presLayoutVars>
      </dgm:prSet>
      <dgm:spPr/>
      <dgm:t>
        <a:bodyPr/>
        <a:lstStyle/>
        <a:p>
          <a:endParaRPr lang="tr-TR"/>
        </a:p>
      </dgm:t>
    </dgm:pt>
    <dgm:pt modelId="{3FD96AC6-23CA-4546-8585-810B94C5A0F9}" type="pres">
      <dgm:prSet presAssocID="{CA22A70F-14B7-4A47-A4EB-06715A33245D}" presName="bullet4c" presStyleLbl="node1" presStyleIdx="2" presStyleCnt="4">
        <dgm:style>
          <a:lnRef idx="1">
            <a:schemeClr val="accent6"/>
          </a:lnRef>
          <a:fillRef idx="3">
            <a:schemeClr val="accent6"/>
          </a:fillRef>
          <a:effectRef idx="2">
            <a:schemeClr val="accent6"/>
          </a:effectRef>
          <a:fontRef idx="minor">
            <a:schemeClr val="lt1"/>
          </a:fontRef>
        </dgm:style>
      </dgm:prSet>
      <dgm:spPr/>
    </dgm:pt>
    <dgm:pt modelId="{533EC624-138E-4270-B083-6E78560B8E20}" type="pres">
      <dgm:prSet presAssocID="{CA22A70F-14B7-4A47-A4EB-06715A33245D}" presName="textBox4c" presStyleLbl="revTx" presStyleIdx="2" presStyleCnt="4">
        <dgm:presLayoutVars>
          <dgm:bulletEnabled val="1"/>
        </dgm:presLayoutVars>
      </dgm:prSet>
      <dgm:spPr/>
      <dgm:t>
        <a:bodyPr/>
        <a:lstStyle/>
        <a:p>
          <a:endParaRPr lang="tr-TR"/>
        </a:p>
      </dgm:t>
    </dgm:pt>
    <dgm:pt modelId="{12562282-E9C2-4AC2-98B5-39AC44E6AD58}" type="pres">
      <dgm:prSet presAssocID="{993E3C68-1454-4629-8DA3-1370E886BA4C}" presName="bullet4d" presStyleLbl="node1" presStyleIdx="3" presStyleCnt="4">
        <dgm:style>
          <a:lnRef idx="1">
            <a:schemeClr val="accent1"/>
          </a:lnRef>
          <a:fillRef idx="3">
            <a:schemeClr val="accent1"/>
          </a:fillRef>
          <a:effectRef idx="2">
            <a:schemeClr val="accent1"/>
          </a:effectRef>
          <a:fontRef idx="minor">
            <a:schemeClr val="lt1"/>
          </a:fontRef>
        </dgm:style>
      </dgm:prSet>
      <dgm:spPr/>
    </dgm:pt>
    <dgm:pt modelId="{9F7BB28D-644A-4DDE-85F8-BE4BA2E1CFEE}" type="pres">
      <dgm:prSet presAssocID="{993E3C68-1454-4629-8DA3-1370E886BA4C}" presName="textBox4d" presStyleLbl="revTx" presStyleIdx="3" presStyleCnt="4">
        <dgm:presLayoutVars>
          <dgm:bulletEnabled val="1"/>
        </dgm:presLayoutVars>
      </dgm:prSet>
      <dgm:spPr/>
      <dgm:t>
        <a:bodyPr/>
        <a:lstStyle/>
        <a:p>
          <a:endParaRPr lang="tr-TR"/>
        </a:p>
      </dgm:t>
    </dgm:pt>
  </dgm:ptLst>
  <dgm:cxnLst>
    <dgm:cxn modelId="{78A39AD4-798E-4D40-80AE-63404FCCF0D3}" type="presOf" srcId="{55E5B9ED-21AE-4B30-B00D-4169160FD6F5}" destId="{D4AA9192-941B-4FAB-968F-22E1E358B279}" srcOrd="0" destOrd="0" presId="urn:microsoft.com/office/officeart/2005/8/layout/arrow2"/>
    <dgm:cxn modelId="{C6C4B87E-88C7-4359-A764-C94AC6FAE26E}" type="presOf" srcId="{21C0EFFD-A21D-47CE-A51B-E14436148303}" destId="{F0D456EC-6A17-45E0-BF70-CF43DB5CF333}" srcOrd="0" destOrd="0" presId="urn:microsoft.com/office/officeart/2005/8/layout/arrow2"/>
    <dgm:cxn modelId="{C86C2EEB-CCE7-4E42-92CD-47B4F6D1C729}" type="presOf" srcId="{993E3C68-1454-4629-8DA3-1370E886BA4C}" destId="{9F7BB28D-644A-4DDE-85F8-BE4BA2E1CFEE}" srcOrd="0" destOrd="0" presId="urn:microsoft.com/office/officeart/2005/8/layout/arrow2"/>
    <dgm:cxn modelId="{61B8F96B-BE29-48AA-9FB6-FBBC6B2C483B}" srcId="{21C0EFFD-A21D-47CE-A51B-E14436148303}" destId="{55E5B9ED-21AE-4B30-B00D-4169160FD6F5}" srcOrd="1" destOrd="0" parTransId="{34B31F76-18F6-4D98-AC79-ECD9789163C5}" sibTransId="{1B2FF387-3335-4181-8B92-9143E873CE9A}"/>
    <dgm:cxn modelId="{B279395C-ECCB-452C-8F08-AEEDFDF0428D}" srcId="{21C0EFFD-A21D-47CE-A51B-E14436148303}" destId="{CA22A70F-14B7-4A47-A4EB-06715A33245D}" srcOrd="2" destOrd="0" parTransId="{0BE8F934-669F-442B-AFC4-E284640B12A4}" sibTransId="{A661317D-2415-4FCA-890B-D272B283D97D}"/>
    <dgm:cxn modelId="{14272CC1-0D54-4318-BB07-EBE918C1D3FA}" srcId="{21C0EFFD-A21D-47CE-A51B-E14436148303}" destId="{993E3C68-1454-4629-8DA3-1370E886BA4C}" srcOrd="3" destOrd="0" parTransId="{68D98421-9B2A-4DDA-A6AC-27B5030C242C}" sibTransId="{35F8E645-BA24-4E84-A6D5-269E7FD5F191}"/>
    <dgm:cxn modelId="{334BBD4F-78B0-43BC-B8E6-3E3F4A204A2E}" srcId="{21C0EFFD-A21D-47CE-A51B-E14436148303}" destId="{AD16E931-D1BB-49A9-969B-2ED61D0E7C4F}" srcOrd="0" destOrd="0" parTransId="{6E9BCA48-7715-437A-AAEE-FD079BC788CE}" sibTransId="{20BAFEAF-55D6-4889-A1AE-15BCD079B00F}"/>
    <dgm:cxn modelId="{6B341AC6-5B28-40BB-9BCA-FE094DB7181E}" type="presOf" srcId="{CA22A70F-14B7-4A47-A4EB-06715A33245D}" destId="{533EC624-138E-4270-B083-6E78560B8E20}" srcOrd="0" destOrd="0" presId="urn:microsoft.com/office/officeart/2005/8/layout/arrow2"/>
    <dgm:cxn modelId="{80977AA1-10E7-4BA5-99D0-C8971F9BA185}" type="presOf" srcId="{AD16E931-D1BB-49A9-969B-2ED61D0E7C4F}" destId="{33F4B212-0742-4CFB-9ADB-7324E0FE96F0}" srcOrd="0" destOrd="0" presId="urn:microsoft.com/office/officeart/2005/8/layout/arrow2"/>
    <dgm:cxn modelId="{B7CA56BD-4C18-4F63-AD0D-D2A33AB1F82F}" type="presParOf" srcId="{F0D456EC-6A17-45E0-BF70-CF43DB5CF333}" destId="{40D009B5-B1D0-4E63-A662-410CE38B2AFD}" srcOrd="0" destOrd="0" presId="urn:microsoft.com/office/officeart/2005/8/layout/arrow2"/>
    <dgm:cxn modelId="{94271FD5-A49F-4D79-BC1A-491099972B38}" type="presParOf" srcId="{F0D456EC-6A17-45E0-BF70-CF43DB5CF333}" destId="{7E9B735F-9DE9-4E63-A869-0322145D5A9E}" srcOrd="1" destOrd="0" presId="urn:microsoft.com/office/officeart/2005/8/layout/arrow2"/>
    <dgm:cxn modelId="{5B136105-CCD2-440E-AED7-47F7DEE91B9C}" type="presParOf" srcId="{7E9B735F-9DE9-4E63-A869-0322145D5A9E}" destId="{6F3B70DF-2C6E-4EA3-B54D-B7A6B80AEBA9}" srcOrd="0" destOrd="0" presId="urn:microsoft.com/office/officeart/2005/8/layout/arrow2"/>
    <dgm:cxn modelId="{EFB3D804-F390-42B8-AAA6-D6F0D1BE72C4}" type="presParOf" srcId="{7E9B735F-9DE9-4E63-A869-0322145D5A9E}" destId="{33F4B212-0742-4CFB-9ADB-7324E0FE96F0}" srcOrd="1" destOrd="0" presId="urn:microsoft.com/office/officeart/2005/8/layout/arrow2"/>
    <dgm:cxn modelId="{6198596B-50DE-44BB-A067-9EDEC266EF32}" type="presParOf" srcId="{7E9B735F-9DE9-4E63-A869-0322145D5A9E}" destId="{40F0A66F-CDAF-4D85-8178-CB3E2A054BBE}" srcOrd="2" destOrd="0" presId="urn:microsoft.com/office/officeart/2005/8/layout/arrow2"/>
    <dgm:cxn modelId="{C5790F3B-6114-4393-B498-6270C3B27CD7}" type="presParOf" srcId="{7E9B735F-9DE9-4E63-A869-0322145D5A9E}" destId="{D4AA9192-941B-4FAB-968F-22E1E358B279}" srcOrd="3" destOrd="0" presId="urn:microsoft.com/office/officeart/2005/8/layout/arrow2"/>
    <dgm:cxn modelId="{547E14B1-F333-40A6-99F7-8E932E89E884}" type="presParOf" srcId="{7E9B735F-9DE9-4E63-A869-0322145D5A9E}" destId="{3FD96AC6-23CA-4546-8585-810B94C5A0F9}" srcOrd="4" destOrd="0" presId="urn:microsoft.com/office/officeart/2005/8/layout/arrow2"/>
    <dgm:cxn modelId="{C845C91D-2C73-453A-B0CD-E2A8CBB4AC93}" type="presParOf" srcId="{7E9B735F-9DE9-4E63-A869-0322145D5A9E}" destId="{533EC624-138E-4270-B083-6E78560B8E20}" srcOrd="5" destOrd="0" presId="urn:microsoft.com/office/officeart/2005/8/layout/arrow2"/>
    <dgm:cxn modelId="{68A95434-E450-4A0D-AA0A-ED802F93E51B}" type="presParOf" srcId="{7E9B735F-9DE9-4E63-A869-0322145D5A9E}" destId="{12562282-E9C2-4AC2-98B5-39AC44E6AD58}" srcOrd="6" destOrd="0" presId="urn:microsoft.com/office/officeart/2005/8/layout/arrow2"/>
    <dgm:cxn modelId="{0E359AE9-02D6-4620-8A57-B21B4F90706E}" type="presParOf" srcId="{7E9B735F-9DE9-4E63-A869-0322145D5A9E}" destId="{9F7BB28D-644A-4DDE-85F8-BE4BA2E1CFEE}"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41E06C-9672-4972-8100-8C57EF4BD4B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E9137A9B-3557-4B04-A890-451799A5CDCA}">
      <dgm:prSet phldrT="[Metin]"/>
      <dgm:spPr/>
      <dgm:t>
        <a:bodyPr/>
        <a:lstStyle/>
        <a:p>
          <a:r>
            <a:rPr lang="tr-TR" dirty="0"/>
            <a:t>BUSİM YÖNETİM KURULU</a:t>
          </a:r>
        </a:p>
      </dgm:t>
    </dgm:pt>
    <dgm:pt modelId="{98996064-001D-4C75-8FA4-E3B586761BCC}" type="parTrans" cxnId="{B4FE8FAF-F1A5-4101-A1B9-405A8995EEAE}">
      <dgm:prSet/>
      <dgm:spPr/>
      <dgm:t>
        <a:bodyPr/>
        <a:lstStyle/>
        <a:p>
          <a:endParaRPr lang="tr-TR"/>
        </a:p>
      </dgm:t>
    </dgm:pt>
    <dgm:pt modelId="{24705B03-3BBC-40AD-9DA6-6A71CD67DCE0}" type="sibTrans" cxnId="{B4FE8FAF-F1A5-4101-A1B9-405A8995EEAE}">
      <dgm:prSet/>
      <dgm:spPr/>
      <dgm:t>
        <a:bodyPr/>
        <a:lstStyle/>
        <a:p>
          <a:endParaRPr lang="tr-TR"/>
        </a:p>
      </dgm:t>
    </dgm:pt>
    <dgm:pt modelId="{7653951F-172A-448A-92CA-538BCBCDAF26}">
      <dgm:prSet phldrT="[Metin]"/>
      <dgm:spPr/>
      <dgm:t>
        <a:bodyPr/>
        <a:lstStyle/>
        <a:p>
          <a:r>
            <a:rPr lang="tr-TR" dirty="0"/>
            <a:t>BUSİM YÜRÜTME KURULU</a:t>
          </a:r>
        </a:p>
      </dgm:t>
    </dgm:pt>
    <dgm:pt modelId="{00120ACC-FAFE-4177-B60A-EAC29A9096A4}" type="parTrans" cxnId="{236AAD65-7F20-406D-9BBE-197C2D4E8CAB}">
      <dgm:prSet/>
      <dgm:spPr/>
      <dgm:t>
        <a:bodyPr/>
        <a:lstStyle/>
        <a:p>
          <a:endParaRPr lang="tr-TR"/>
        </a:p>
      </dgm:t>
    </dgm:pt>
    <dgm:pt modelId="{69EF0EDF-83D7-4549-BC05-F946E01BE57B}" type="sibTrans" cxnId="{236AAD65-7F20-406D-9BBE-197C2D4E8CAB}">
      <dgm:prSet/>
      <dgm:spPr/>
      <dgm:t>
        <a:bodyPr/>
        <a:lstStyle/>
        <a:p>
          <a:endParaRPr lang="tr-TR"/>
        </a:p>
      </dgm:t>
    </dgm:pt>
    <dgm:pt modelId="{E03C9525-E2E9-4681-BBC5-0921DB139437}">
      <dgm:prSet phldrT="[Metin]"/>
      <dgm:spPr/>
      <dgm:t>
        <a:bodyPr/>
        <a:lstStyle/>
        <a:p>
          <a:r>
            <a:rPr lang="tr-TR" dirty="0"/>
            <a:t>Model Geliştirme ve Eğitim</a:t>
          </a:r>
        </a:p>
      </dgm:t>
    </dgm:pt>
    <dgm:pt modelId="{15475065-1A82-46A5-B058-20B6779A14FE}" type="parTrans" cxnId="{24831385-836C-49B9-9395-78E1316A1CD9}">
      <dgm:prSet/>
      <dgm:spPr/>
      <dgm:t>
        <a:bodyPr/>
        <a:lstStyle/>
        <a:p>
          <a:endParaRPr lang="tr-TR"/>
        </a:p>
      </dgm:t>
    </dgm:pt>
    <dgm:pt modelId="{34827126-9739-45C4-8FA1-36CC0BFE49C3}" type="sibTrans" cxnId="{24831385-836C-49B9-9395-78E1316A1CD9}">
      <dgm:prSet/>
      <dgm:spPr/>
      <dgm:t>
        <a:bodyPr/>
        <a:lstStyle/>
        <a:p>
          <a:endParaRPr lang="tr-TR"/>
        </a:p>
      </dgm:t>
    </dgm:pt>
    <dgm:pt modelId="{CB2326FE-DBD8-4B91-8EAE-FE65EEDD18FA}">
      <dgm:prSet phldrT="[Metin]"/>
      <dgm:spPr/>
      <dgm:t>
        <a:bodyPr/>
        <a:lstStyle/>
        <a:p>
          <a:r>
            <a:rPr lang="tr-TR" dirty="0"/>
            <a:t>Değerlendirme ve Ödül Süreçleri</a:t>
          </a:r>
        </a:p>
      </dgm:t>
    </dgm:pt>
    <dgm:pt modelId="{D847AD44-D0AD-44FE-91C5-73BF69E660A1}" type="parTrans" cxnId="{E11C5F48-47FC-4D19-917E-417631945ACE}">
      <dgm:prSet/>
      <dgm:spPr/>
      <dgm:t>
        <a:bodyPr/>
        <a:lstStyle/>
        <a:p>
          <a:endParaRPr lang="tr-TR"/>
        </a:p>
      </dgm:t>
    </dgm:pt>
    <dgm:pt modelId="{10BEAC3C-409E-46E8-A7AA-CCE0B779D77E}" type="sibTrans" cxnId="{E11C5F48-47FC-4D19-917E-417631945ACE}">
      <dgm:prSet/>
      <dgm:spPr/>
      <dgm:t>
        <a:bodyPr/>
        <a:lstStyle/>
        <a:p>
          <a:endParaRPr lang="tr-TR"/>
        </a:p>
      </dgm:t>
    </dgm:pt>
    <dgm:pt modelId="{BD890C89-9630-4175-A500-2BAAE268F2DA}">
      <dgm:prSet phldrT="[Metin]"/>
      <dgm:spPr/>
      <dgm:t>
        <a:bodyPr/>
        <a:lstStyle/>
        <a:p>
          <a:r>
            <a:rPr lang="tr-TR" dirty="0"/>
            <a:t>Proje Geliştirme</a:t>
          </a:r>
        </a:p>
      </dgm:t>
    </dgm:pt>
    <dgm:pt modelId="{A3EEC1AD-20F3-46D3-8A2D-588D25A7298B}" type="parTrans" cxnId="{B36A3706-3D5D-4EC4-8002-CCA75779051F}">
      <dgm:prSet/>
      <dgm:spPr/>
      <dgm:t>
        <a:bodyPr/>
        <a:lstStyle/>
        <a:p>
          <a:endParaRPr lang="tr-TR"/>
        </a:p>
      </dgm:t>
    </dgm:pt>
    <dgm:pt modelId="{43EAACCA-F522-4A35-B192-C4E947F44CC8}" type="sibTrans" cxnId="{B36A3706-3D5D-4EC4-8002-CCA75779051F}">
      <dgm:prSet/>
      <dgm:spPr/>
      <dgm:t>
        <a:bodyPr/>
        <a:lstStyle/>
        <a:p>
          <a:endParaRPr lang="tr-TR"/>
        </a:p>
      </dgm:t>
    </dgm:pt>
    <dgm:pt modelId="{F3A224D9-9367-41AD-9347-FA821BB8192D}">
      <dgm:prSet phldrT="[Metin]"/>
      <dgm:spPr/>
      <dgm:t>
        <a:bodyPr/>
        <a:lstStyle/>
        <a:p>
          <a:r>
            <a:rPr lang="tr-TR" dirty="0"/>
            <a:t>Basın Yayın ve Bilgi Yönetimi</a:t>
          </a:r>
        </a:p>
      </dgm:t>
    </dgm:pt>
    <dgm:pt modelId="{BB2051C1-0012-4270-A940-C6F3B63781F1}" type="parTrans" cxnId="{0558DF10-1676-4647-B946-C76A108B82C1}">
      <dgm:prSet/>
      <dgm:spPr/>
      <dgm:t>
        <a:bodyPr/>
        <a:lstStyle/>
        <a:p>
          <a:endParaRPr lang="tr-TR"/>
        </a:p>
      </dgm:t>
    </dgm:pt>
    <dgm:pt modelId="{8DAC6CA5-5704-44D2-B049-8A12DDBAF8AB}" type="sibTrans" cxnId="{0558DF10-1676-4647-B946-C76A108B82C1}">
      <dgm:prSet/>
      <dgm:spPr/>
      <dgm:t>
        <a:bodyPr/>
        <a:lstStyle/>
        <a:p>
          <a:endParaRPr lang="tr-TR"/>
        </a:p>
      </dgm:t>
    </dgm:pt>
    <dgm:pt modelId="{0C5BCA96-3852-407C-812B-301217E70028}" type="pres">
      <dgm:prSet presAssocID="{8741E06C-9672-4972-8100-8C57EF4BD4BE}" presName="hierChild1" presStyleCnt="0">
        <dgm:presLayoutVars>
          <dgm:chPref val="1"/>
          <dgm:dir/>
          <dgm:animOne val="branch"/>
          <dgm:animLvl val="lvl"/>
          <dgm:resizeHandles/>
        </dgm:presLayoutVars>
      </dgm:prSet>
      <dgm:spPr/>
      <dgm:t>
        <a:bodyPr/>
        <a:lstStyle/>
        <a:p>
          <a:endParaRPr lang="tr-TR"/>
        </a:p>
      </dgm:t>
    </dgm:pt>
    <dgm:pt modelId="{03266256-9AC0-4212-B584-F739C21E74A6}" type="pres">
      <dgm:prSet presAssocID="{E9137A9B-3557-4B04-A890-451799A5CDCA}" presName="hierRoot1" presStyleCnt="0"/>
      <dgm:spPr/>
    </dgm:pt>
    <dgm:pt modelId="{B8910DCC-FB99-46F3-AD0D-D5A74CF091CC}" type="pres">
      <dgm:prSet presAssocID="{E9137A9B-3557-4B04-A890-451799A5CDCA}" presName="composite" presStyleCnt="0"/>
      <dgm:spPr/>
    </dgm:pt>
    <dgm:pt modelId="{4765C880-9793-4B04-9C0E-327909050239}" type="pres">
      <dgm:prSet presAssocID="{E9137A9B-3557-4B04-A890-451799A5CDCA}" presName="background" presStyleLbl="node0" presStyleIdx="0" presStyleCnt="1"/>
      <dgm:spPr/>
    </dgm:pt>
    <dgm:pt modelId="{EA206356-58CE-469E-AEC3-E10D9A43B387}" type="pres">
      <dgm:prSet presAssocID="{E9137A9B-3557-4B04-A890-451799A5CDCA}" presName="text" presStyleLbl="fgAcc0" presStyleIdx="0" presStyleCnt="1" custLinFactNeighborX="1024">
        <dgm:presLayoutVars>
          <dgm:chPref val="3"/>
        </dgm:presLayoutVars>
      </dgm:prSet>
      <dgm:spPr/>
      <dgm:t>
        <a:bodyPr/>
        <a:lstStyle/>
        <a:p>
          <a:endParaRPr lang="tr-TR"/>
        </a:p>
      </dgm:t>
    </dgm:pt>
    <dgm:pt modelId="{D9C13C3E-7B1F-4B5E-83D1-5BA3B413E1EC}" type="pres">
      <dgm:prSet presAssocID="{E9137A9B-3557-4B04-A890-451799A5CDCA}" presName="hierChild2" presStyleCnt="0"/>
      <dgm:spPr/>
    </dgm:pt>
    <dgm:pt modelId="{7D19FEF6-1CC0-464B-9DD8-FDDA0D427767}" type="pres">
      <dgm:prSet presAssocID="{00120ACC-FAFE-4177-B60A-EAC29A9096A4}" presName="Name10" presStyleLbl="parChTrans1D2" presStyleIdx="0" presStyleCnt="1"/>
      <dgm:spPr/>
      <dgm:t>
        <a:bodyPr/>
        <a:lstStyle/>
        <a:p>
          <a:endParaRPr lang="tr-TR"/>
        </a:p>
      </dgm:t>
    </dgm:pt>
    <dgm:pt modelId="{2C10C396-607B-4250-970B-BF0B7E3E5121}" type="pres">
      <dgm:prSet presAssocID="{7653951F-172A-448A-92CA-538BCBCDAF26}" presName="hierRoot2" presStyleCnt="0"/>
      <dgm:spPr/>
    </dgm:pt>
    <dgm:pt modelId="{3540FD52-68C2-4EDF-AA06-7C03979EA55E}" type="pres">
      <dgm:prSet presAssocID="{7653951F-172A-448A-92CA-538BCBCDAF26}" presName="composite2" presStyleCnt="0"/>
      <dgm:spPr/>
    </dgm:pt>
    <dgm:pt modelId="{97C045A4-B1F1-4FAA-A257-08B7A489B2A6}" type="pres">
      <dgm:prSet presAssocID="{7653951F-172A-448A-92CA-538BCBCDAF26}" presName="background2" presStyleLbl="node2" presStyleIdx="0" presStyleCnt="1"/>
      <dgm:spPr/>
    </dgm:pt>
    <dgm:pt modelId="{7AF4086D-21F6-441E-95B6-C41706ED4C92}" type="pres">
      <dgm:prSet presAssocID="{7653951F-172A-448A-92CA-538BCBCDAF26}" presName="text2" presStyleLbl="fgAcc2" presStyleIdx="0" presStyleCnt="1" custLinFactNeighborX="1250" custLinFactNeighborY="3282">
        <dgm:presLayoutVars>
          <dgm:chPref val="3"/>
        </dgm:presLayoutVars>
      </dgm:prSet>
      <dgm:spPr/>
      <dgm:t>
        <a:bodyPr/>
        <a:lstStyle/>
        <a:p>
          <a:endParaRPr lang="tr-TR"/>
        </a:p>
      </dgm:t>
    </dgm:pt>
    <dgm:pt modelId="{3D36B3E4-C416-46C7-B630-87D1D522A80C}" type="pres">
      <dgm:prSet presAssocID="{7653951F-172A-448A-92CA-538BCBCDAF26}" presName="hierChild3" presStyleCnt="0"/>
      <dgm:spPr/>
    </dgm:pt>
    <dgm:pt modelId="{26748B28-22FF-414C-9A10-F95FCAE7918A}" type="pres">
      <dgm:prSet presAssocID="{15475065-1A82-46A5-B058-20B6779A14FE}" presName="Name17" presStyleLbl="parChTrans1D3" presStyleIdx="0" presStyleCnt="4"/>
      <dgm:spPr/>
      <dgm:t>
        <a:bodyPr/>
        <a:lstStyle/>
        <a:p>
          <a:endParaRPr lang="tr-TR"/>
        </a:p>
      </dgm:t>
    </dgm:pt>
    <dgm:pt modelId="{FB1305BB-3F41-4D63-8662-C93D02888C8F}" type="pres">
      <dgm:prSet presAssocID="{E03C9525-E2E9-4681-BBC5-0921DB139437}" presName="hierRoot3" presStyleCnt="0"/>
      <dgm:spPr/>
    </dgm:pt>
    <dgm:pt modelId="{FD213963-C3A2-4255-B967-0A646CCCBCD7}" type="pres">
      <dgm:prSet presAssocID="{E03C9525-E2E9-4681-BBC5-0921DB139437}" presName="composite3" presStyleCnt="0"/>
      <dgm:spPr/>
    </dgm:pt>
    <dgm:pt modelId="{740C895C-86EE-443D-B46A-22F25BA55A08}" type="pres">
      <dgm:prSet presAssocID="{E03C9525-E2E9-4681-BBC5-0921DB139437}" presName="background3" presStyleLbl="node3" presStyleIdx="0" presStyleCnt="4"/>
      <dgm:spPr/>
    </dgm:pt>
    <dgm:pt modelId="{4BAA3519-59AB-4578-B480-7C7413E073E0}" type="pres">
      <dgm:prSet presAssocID="{E03C9525-E2E9-4681-BBC5-0921DB139437}" presName="text3" presStyleLbl="fgAcc3" presStyleIdx="0" presStyleCnt="4">
        <dgm:presLayoutVars>
          <dgm:chPref val="3"/>
        </dgm:presLayoutVars>
      </dgm:prSet>
      <dgm:spPr/>
      <dgm:t>
        <a:bodyPr/>
        <a:lstStyle/>
        <a:p>
          <a:endParaRPr lang="tr-TR"/>
        </a:p>
      </dgm:t>
    </dgm:pt>
    <dgm:pt modelId="{438FF670-6E7A-4CE4-AFB8-2F3418B6B411}" type="pres">
      <dgm:prSet presAssocID="{E03C9525-E2E9-4681-BBC5-0921DB139437}" presName="hierChild4" presStyleCnt="0"/>
      <dgm:spPr/>
    </dgm:pt>
    <dgm:pt modelId="{7E74B5DC-27F0-42AD-9A33-74BF2144AE85}" type="pres">
      <dgm:prSet presAssocID="{D847AD44-D0AD-44FE-91C5-73BF69E660A1}" presName="Name17" presStyleLbl="parChTrans1D3" presStyleIdx="1" presStyleCnt="4"/>
      <dgm:spPr/>
      <dgm:t>
        <a:bodyPr/>
        <a:lstStyle/>
        <a:p>
          <a:endParaRPr lang="tr-TR"/>
        </a:p>
      </dgm:t>
    </dgm:pt>
    <dgm:pt modelId="{C9150475-C933-44D2-84B9-C03ECC90D9D4}" type="pres">
      <dgm:prSet presAssocID="{CB2326FE-DBD8-4B91-8EAE-FE65EEDD18FA}" presName="hierRoot3" presStyleCnt="0"/>
      <dgm:spPr/>
    </dgm:pt>
    <dgm:pt modelId="{0AEDC93E-4498-40FF-A7A8-262F7CFB3634}" type="pres">
      <dgm:prSet presAssocID="{CB2326FE-DBD8-4B91-8EAE-FE65EEDD18FA}" presName="composite3" presStyleCnt="0"/>
      <dgm:spPr/>
    </dgm:pt>
    <dgm:pt modelId="{A16E96EF-AD53-43A1-8A09-BF2CDD9522A2}" type="pres">
      <dgm:prSet presAssocID="{CB2326FE-DBD8-4B91-8EAE-FE65EEDD18FA}" presName="background3" presStyleLbl="node3" presStyleIdx="1" presStyleCnt="4"/>
      <dgm:spPr/>
    </dgm:pt>
    <dgm:pt modelId="{E85D1E5B-2740-4501-8C4F-6CDB94C6D23B}" type="pres">
      <dgm:prSet presAssocID="{CB2326FE-DBD8-4B91-8EAE-FE65EEDD18FA}" presName="text3" presStyleLbl="fgAcc3" presStyleIdx="1" presStyleCnt="4">
        <dgm:presLayoutVars>
          <dgm:chPref val="3"/>
        </dgm:presLayoutVars>
      </dgm:prSet>
      <dgm:spPr/>
      <dgm:t>
        <a:bodyPr/>
        <a:lstStyle/>
        <a:p>
          <a:endParaRPr lang="tr-TR"/>
        </a:p>
      </dgm:t>
    </dgm:pt>
    <dgm:pt modelId="{04FB3D69-7F07-4B79-B1CC-33D23FA32568}" type="pres">
      <dgm:prSet presAssocID="{CB2326FE-DBD8-4B91-8EAE-FE65EEDD18FA}" presName="hierChild4" presStyleCnt="0"/>
      <dgm:spPr/>
    </dgm:pt>
    <dgm:pt modelId="{C711D215-4B0E-4D0A-838E-5A547393F47E}" type="pres">
      <dgm:prSet presAssocID="{A3EEC1AD-20F3-46D3-8A2D-588D25A7298B}" presName="Name17" presStyleLbl="parChTrans1D3" presStyleIdx="2" presStyleCnt="4"/>
      <dgm:spPr/>
      <dgm:t>
        <a:bodyPr/>
        <a:lstStyle/>
        <a:p>
          <a:endParaRPr lang="tr-TR"/>
        </a:p>
      </dgm:t>
    </dgm:pt>
    <dgm:pt modelId="{45D9A697-31E3-4F0F-B140-44817A2D3E64}" type="pres">
      <dgm:prSet presAssocID="{BD890C89-9630-4175-A500-2BAAE268F2DA}" presName="hierRoot3" presStyleCnt="0"/>
      <dgm:spPr/>
    </dgm:pt>
    <dgm:pt modelId="{20CFEA2E-4EAE-4CDB-B430-13600338A29C}" type="pres">
      <dgm:prSet presAssocID="{BD890C89-9630-4175-A500-2BAAE268F2DA}" presName="composite3" presStyleCnt="0"/>
      <dgm:spPr/>
    </dgm:pt>
    <dgm:pt modelId="{52F2CC09-1CDE-42AB-A02B-6B45E46E6C23}" type="pres">
      <dgm:prSet presAssocID="{BD890C89-9630-4175-A500-2BAAE268F2DA}" presName="background3" presStyleLbl="node3" presStyleIdx="2" presStyleCnt="4"/>
      <dgm:spPr/>
    </dgm:pt>
    <dgm:pt modelId="{B784187E-A440-4128-8C8A-144B7DB23C34}" type="pres">
      <dgm:prSet presAssocID="{BD890C89-9630-4175-A500-2BAAE268F2DA}" presName="text3" presStyleLbl="fgAcc3" presStyleIdx="2" presStyleCnt="4">
        <dgm:presLayoutVars>
          <dgm:chPref val="3"/>
        </dgm:presLayoutVars>
      </dgm:prSet>
      <dgm:spPr/>
      <dgm:t>
        <a:bodyPr/>
        <a:lstStyle/>
        <a:p>
          <a:endParaRPr lang="tr-TR"/>
        </a:p>
      </dgm:t>
    </dgm:pt>
    <dgm:pt modelId="{46F8AB49-8FFA-4743-B698-265774E644C4}" type="pres">
      <dgm:prSet presAssocID="{BD890C89-9630-4175-A500-2BAAE268F2DA}" presName="hierChild4" presStyleCnt="0"/>
      <dgm:spPr/>
    </dgm:pt>
    <dgm:pt modelId="{28E69EDD-3629-4938-93AC-72D0DE0D01E3}" type="pres">
      <dgm:prSet presAssocID="{BB2051C1-0012-4270-A940-C6F3B63781F1}" presName="Name17" presStyleLbl="parChTrans1D3" presStyleIdx="3" presStyleCnt="4"/>
      <dgm:spPr/>
      <dgm:t>
        <a:bodyPr/>
        <a:lstStyle/>
        <a:p>
          <a:endParaRPr lang="tr-TR"/>
        </a:p>
      </dgm:t>
    </dgm:pt>
    <dgm:pt modelId="{0A279438-E838-43F2-80A7-1FC791CD3C5F}" type="pres">
      <dgm:prSet presAssocID="{F3A224D9-9367-41AD-9347-FA821BB8192D}" presName="hierRoot3" presStyleCnt="0"/>
      <dgm:spPr/>
    </dgm:pt>
    <dgm:pt modelId="{9F9D20DC-3674-432B-A522-DD524B0FE479}" type="pres">
      <dgm:prSet presAssocID="{F3A224D9-9367-41AD-9347-FA821BB8192D}" presName="composite3" presStyleCnt="0"/>
      <dgm:spPr/>
    </dgm:pt>
    <dgm:pt modelId="{4BAE69EA-F675-44E4-A76F-EDB59F8FF211}" type="pres">
      <dgm:prSet presAssocID="{F3A224D9-9367-41AD-9347-FA821BB8192D}" presName="background3" presStyleLbl="node3" presStyleIdx="3" presStyleCnt="4"/>
      <dgm:spPr/>
    </dgm:pt>
    <dgm:pt modelId="{F61738CB-2E82-471A-A15F-B83CE3D24DC3}" type="pres">
      <dgm:prSet presAssocID="{F3A224D9-9367-41AD-9347-FA821BB8192D}" presName="text3" presStyleLbl="fgAcc3" presStyleIdx="3" presStyleCnt="4">
        <dgm:presLayoutVars>
          <dgm:chPref val="3"/>
        </dgm:presLayoutVars>
      </dgm:prSet>
      <dgm:spPr/>
      <dgm:t>
        <a:bodyPr/>
        <a:lstStyle/>
        <a:p>
          <a:endParaRPr lang="tr-TR"/>
        </a:p>
      </dgm:t>
    </dgm:pt>
    <dgm:pt modelId="{C43EABE9-5AB8-45A7-BB36-6FE79F88366E}" type="pres">
      <dgm:prSet presAssocID="{F3A224D9-9367-41AD-9347-FA821BB8192D}" presName="hierChild4" presStyleCnt="0"/>
      <dgm:spPr/>
    </dgm:pt>
  </dgm:ptLst>
  <dgm:cxnLst>
    <dgm:cxn modelId="{236AAD65-7F20-406D-9BBE-197C2D4E8CAB}" srcId="{E9137A9B-3557-4B04-A890-451799A5CDCA}" destId="{7653951F-172A-448A-92CA-538BCBCDAF26}" srcOrd="0" destOrd="0" parTransId="{00120ACC-FAFE-4177-B60A-EAC29A9096A4}" sibTransId="{69EF0EDF-83D7-4549-BC05-F946E01BE57B}"/>
    <dgm:cxn modelId="{0558DF10-1676-4647-B946-C76A108B82C1}" srcId="{7653951F-172A-448A-92CA-538BCBCDAF26}" destId="{F3A224D9-9367-41AD-9347-FA821BB8192D}" srcOrd="3" destOrd="0" parTransId="{BB2051C1-0012-4270-A940-C6F3B63781F1}" sibTransId="{8DAC6CA5-5704-44D2-B049-8A12DDBAF8AB}"/>
    <dgm:cxn modelId="{8FC178D5-DC7D-44FA-B162-5BB399080962}" type="presOf" srcId="{00120ACC-FAFE-4177-B60A-EAC29A9096A4}" destId="{7D19FEF6-1CC0-464B-9DD8-FDDA0D427767}" srcOrd="0" destOrd="0" presId="urn:microsoft.com/office/officeart/2005/8/layout/hierarchy1"/>
    <dgm:cxn modelId="{E5977AC3-78DD-4C09-93EF-7E9180055AD6}" type="presOf" srcId="{E03C9525-E2E9-4681-BBC5-0921DB139437}" destId="{4BAA3519-59AB-4578-B480-7C7413E073E0}" srcOrd="0" destOrd="0" presId="urn:microsoft.com/office/officeart/2005/8/layout/hierarchy1"/>
    <dgm:cxn modelId="{BE1AD6D2-FC8D-42F9-A7B3-E2C548D785B5}" type="presOf" srcId="{A3EEC1AD-20F3-46D3-8A2D-588D25A7298B}" destId="{C711D215-4B0E-4D0A-838E-5A547393F47E}" srcOrd="0" destOrd="0" presId="urn:microsoft.com/office/officeart/2005/8/layout/hierarchy1"/>
    <dgm:cxn modelId="{3E5CFE3E-4228-4802-9397-0DD0CB1801A9}" type="presOf" srcId="{E9137A9B-3557-4B04-A890-451799A5CDCA}" destId="{EA206356-58CE-469E-AEC3-E10D9A43B387}" srcOrd="0" destOrd="0" presId="urn:microsoft.com/office/officeart/2005/8/layout/hierarchy1"/>
    <dgm:cxn modelId="{1FD59C00-F481-44D5-873A-E7EEB01C8683}" type="presOf" srcId="{8741E06C-9672-4972-8100-8C57EF4BD4BE}" destId="{0C5BCA96-3852-407C-812B-301217E70028}" srcOrd="0" destOrd="0" presId="urn:microsoft.com/office/officeart/2005/8/layout/hierarchy1"/>
    <dgm:cxn modelId="{B4FE8FAF-F1A5-4101-A1B9-405A8995EEAE}" srcId="{8741E06C-9672-4972-8100-8C57EF4BD4BE}" destId="{E9137A9B-3557-4B04-A890-451799A5CDCA}" srcOrd="0" destOrd="0" parTransId="{98996064-001D-4C75-8FA4-E3B586761BCC}" sibTransId="{24705B03-3BBC-40AD-9DA6-6A71CD67DCE0}"/>
    <dgm:cxn modelId="{379F37B9-E340-4BC5-A44A-1C2894D18830}" type="presOf" srcId="{D847AD44-D0AD-44FE-91C5-73BF69E660A1}" destId="{7E74B5DC-27F0-42AD-9A33-74BF2144AE85}" srcOrd="0" destOrd="0" presId="urn:microsoft.com/office/officeart/2005/8/layout/hierarchy1"/>
    <dgm:cxn modelId="{65CFB80C-21CD-4D1A-AB9E-71061759F0E0}" type="presOf" srcId="{BD890C89-9630-4175-A500-2BAAE268F2DA}" destId="{B784187E-A440-4128-8C8A-144B7DB23C34}" srcOrd="0" destOrd="0" presId="urn:microsoft.com/office/officeart/2005/8/layout/hierarchy1"/>
    <dgm:cxn modelId="{24831385-836C-49B9-9395-78E1316A1CD9}" srcId="{7653951F-172A-448A-92CA-538BCBCDAF26}" destId="{E03C9525-E2E9-4681-BBC5-0921DB139437}" srcOrd="0" destOrd="0" parTransId="{15475065-1A82-46A5-B058-20B6779A14FE}" sibTransId="{34827126-9739-45C4-8FA1-36CC0BFE49C3}"/>
    <dgm:cxn modelId="{675CE605-11D0-4531-BD9E-A95275FE2C55}" type="presOf" srcId="{F3A224D9-9367-41AD-9347-FA821BB8192D}" destId="{F61738CB-2E82-471A-A15F-B83CE3D24DC3}" srcOrd="0" destOrd="0" presId="urn:microsoft.com/office/officeart/2005/8/layout/hierarchy1"/>
    <dgm:cxn modelId="{071FDAD5-A109-494E-93BD-2A350EEB8D25}" type="presOf" srcId="{BB2051C1-0012-4270-A940-C6F3B63781F1}" destId="{28E69EDD-3629-4938-93AC-72D0DE0D01E3}" srcOrd="0" destOrd="0" presId="urn:microsoft.com/office/officeart/2005/8/layout/hierarchy1"/>
    <dgm:cxn modelId="{C4DAECBB-D90B-4278-A5CC-65455274831B}" type="presOf" srcId="{CB2326FE-DBD8-4B91-8EAE-FE65EEDD18FA}" destId="{E85D1E5B-2740-4501-8C4F-6CDB94C6D23B}" srcOrd="0" destOrd="0" presId="urn:microsoft.com/office/officeart/2005/8/layout/hierarchy1"/>
    <dgm:cxn modelId="{0B059B72-558C-477D-B80C-91E9CC9096D6}" type="presOf" srcId="{7653951F-172A-448A-92CA-538BCBCDAF26}" destId="{7AF4086D-21F6-441E-95B6-C41706ED4C92}" srcOrd="0" destOrd="0" presId="urn:microsoft.com/office/officeart/2005/8/layout/hierarchy1"/>
    <dgm:cxn modelId="{04757709-2F91-4615-874B-141B672EB185}" type="presOf" srcId="{15475065-1A82-46A5-B058-20B6779A14FE}" destId="{26748B28-22FF-414C-9A10-F95FCAE7918A}" srcOrd="0" destOrd="0" presId="urn:microsoft.com/office/officeart/2005/8/layout/hierarchy1"/>
    <dgm:cxn modelId="{E11C5F48-47FC-4D19-917E-417631945ACE}" srcId="{7653951F-172A-448A-92CA-538BCBCDAF26}" destId="{CB2326FE-DBD8-4B91-8EAE-FE65EEDD18FA}" srcOrd="1" destOrd="0" parTransId="{D847AD44-D0AD-44FE-91C5-73BF69E660A1}" sibTransId="{10BEAC3C-409E-46E8-A7AA-CCE0B779D77E}"/>
    <dgm:cxn modelId="{B36A3706-3D5D-4EC4-8002-CCA75779051F}" srcId="{7653951F-172A-448A-92CA-538BCBCDAF26}" destId="{BD890C89-9630-4175-A500-2BAAE268F2DA}" srcOrd="2" destOrd="0" parTransId="{A3EEC1AD-20F3-46D3-8A2D-588D25A7298B}" sibTransId="{43EAACCA-F522-4A35-B192-C4E947F44CC8}"/>
    <dgm:cxn modelId="{40329DDC-ECE3-4ED0-8D2E-203DF23D87D3}" type="presParOf" srcId="{0C5BCA96-3852-407C-812B-301217E70028}" destId="{03266256-9AC0-4212-B584-F739C21E74A6}" srcOrd="0" destOrd="0" presId="urn:microsoft.com/office/officeart/2005/8/layout/hierarchy1"/>
    <dgm:cxn modelId="{BBD2DD96-A61C-4355-BB9B-683950DFBDBD}" type="presParOf" srcId="{03266256-9AC0-4212-B584-F739C21E74A6}" destId="{B8910DCC-FB99-46F3-AD0D-D5A74CF091CC}" srcOrd="0" destOrd="0" presId="urn:microsoft.com/office/officeart/2005/8/layout/hierarchy1"/>
    <dgm:cxn modelId="{42C8BD6A-58E8-42AE-8B0C-B37C61547AF0}" type="presParOf" srcId="{B8910DCC-FB99-46F3-AD0D-D5A74CF091CC}" destId="{4765C880-9793-4B04-9C0E-327909050239}" srcOrd="0" destOrd="0" presId="urn:microsoft.com/office/officeart/2005/8/layout/hierarchy1"/>
    <dgm:cxn modelId="{DB9F00BE-7E64-4581-8288-A24880843E45}" type="presParOf" srcId="{B8910DCC-FB99-46F3-AD0D-D5A74CF091CC}" destId="{EA206356-58CE-469E-AEC3-E10D9A43B387}" srcOrd="1" destOrd="0" presId="urn:microsoft.com/office/officeart/2005/8/layout/hierarchy1"/>
    <dgm:cxn modelId="{AF823419-B954-4451-B6A6-7387C36458A8}" type="presParOf" srcId="{03266256-9AC0-4212-B584-F739C21E74A6}" destId="{D9C13C3E-7B1F-4B5E-83D1-5BA3B413E1EC}" srcOrd="1" destOrd="0" presId="urn:microsoft.com/office/officeart/2005/8/layout/hierarchy1"/>
    <dgm:cxn modelId="{2028F1FC-4220-4ACA-96A6-11E68102CAD6}" type="presParOf" srcId="{D9C13C3E-7B1F-4B5E-83D1-5BA3B413E1EC}" destId="{7D19FEF6-1CC0-464B-9DD8-FDDA0D427767}" srcOrd="0" destOrd="0" presId="urn:microsoft.com/office/officeart/2005/8/layout/hierarchy1"/>
    <dgm:cxn modelId="{DAA22DD3-1C4F-411F-B353-69BEAFD519EA}" type="presParOf" srcId="{D9C13C3E-7B1F-4B5E-83D1-5BA3B413E1EC}" destId="{2C10C396-607B-4250-970B-BF0B7E3E5121}" srcOrd="1" destOrd="0" presId="urn:microsoft.com/office/officeart/2005/8/layout/hierarchy1"/>
    <dgm:cxn modelId="{55ACF80A-79BD-4259-BDB1-8268D4C6B230}" type="presParOf" srcId="{2C10C396-607B-4250-970B-BF0B7E3E5121}" destId="{3540FD52-68C2-4EDF-AA06-7C03979EA55E}" srcOrd="0" destOrd="0" presId="urn:microsoft.com/office/officeart/2005/8/layout/hierarchy1"/>
    <dgm:cxn modelId="{D2308E47-251F-4D9E-9385-5139CFD37B33}" type="presParOf" srcId="{3540FD52-68C2-4EDF-AA06-7C03979EA55E}" destId="{97C045A4-B1F1-4FAA-A257-08B7A489B2A6}" srcOrd="0" destOrd="0" presId="urn:microsoft.com/office/officeart/2005/8/layout/hierarchy1"/>
    <dgm:cxn modelId="{8BC2F167-0760-431F-AE95-28945D0FF23F}" type="presParOf" srcId="{3540FD52-68C2-4EDF-AA06-7C03979EA55E}" destId="{7AF4086D-21F6-441E-95B6-C41706ED4C92}" srcOrd="1" destOrd="0" presId="urn:microsoft.com/office/officeart/2005/8/layout/hierarchy1"/>
    <dgm:cxn modelId="{9F886894-34F8-4846-8672-470364FAEE00}" type="presParOf" srcId="{2C10C396-607B-4250-970B-BF0B7E3E5121}" destId="{3D36B3E4-C416-46C7-B630-87D1D522A80C}" srcOrd="1" destOrd="0" presId="urn:microsoft.com/office/officeart/2005/8/layout/hierarchy1"/>
    <dgm:cxn modelId="{9A894B48-2B7C-41F7-B126-5EA9EBFC6891}" type="presParOf" srcId="{3D36B3E4-C416-46C7-B630-87D1D522A80C}" destId="{26748B28-22FF-414C-9A10-F95FCAE7918A}" srcOrd="0" destOrd="0" presId="urn:microsoft.com/office/officeart/2005/8/layout/hierarchy1"/>
    <dgm:cxn modelId="{123C6694-2BFF-490E-857A-AC3489124295}" type="presParOf" srcId="{3D36B3E4-C416-46C7-B630-87D1D522A80C}" destId="{FB1305BB-3F41-4D63-8662-C93D02888C8F}" srcOrd="1" destOrd="0" presId="urn:microsoft.com/office/officeart/2005/8/layout/hierarchy1"/>
    <dgm:cxn modelId="{A00E2233-25F9-4D41-80D6-CD801D8FF37C}" type="presParOf" srcId="{FB1305BB-3F41-4D63-8662-C93D02888C8F}" destId="{FD213963-C3A2-4255-B967-0A646CCCBCD7}" srcOrd="0" destOrd="0" presId="urn:microsoft.com/office/officeart/2005/8/layout/hierarchy1"/>
    <dgm:cxn modelId="{3A5B0CC2-2326-4E93-B0E2-1FD5E11D3226}" type="presParOf" srcId="{FD213963-C3A2-4255-B967-0A646CCCBCD7}" destId="{740C895C-86EE-443D-B46A-22F25BA55A08}" srcOrd="0" destOrd="0" presId="urn:microsoft.com/office/officeart/2005/8/layout/hierarchy1"/>
    <dgm:cxn modelId="{6A1AC917-5A4D-49D5-8C31-44C8F3CF9D06}" type="presParOf" srcId="{FD213963-C3A2-4255-B967-0A646CCCBCD7}" destId="{4BAA3519-59AB-4578-B480-7C7413E073E0}" srcOrd="1" destOrd="0" presId="urn:microsoft.com/office/officeart/2005/8/layout/hierarchy1"/>
    <dgm:cxn modelId="{34AA3B59-9307-4A52-BBA2-AE60BC9B987A}" type="presParOf" srcId="{FB1305BB-3F41-4D63-8662-C93D02888C8F}" destId="{438FF670-6E7A-4CE4-AFB8-2F3418B6B411}" srcOrd="1" destOrd="0" presId="urn:microsoft.com/office/officeart/2005/8/layout/hierarchy1"/>
    <dgm:cxn modelId="{A0407539-CA8A-4E7B-B01D-A32162A82400}" type="presParOf" srcId="{3D36B3E4-C416-46C7-B630-87D1D522A80C}" destId="{7E74B5DC-27F0-42AD-9A33-74BF2144AE85}" srcOrd="2" destOrd="0" presId="urn:microsoft.com/office/officeart/2005/8/layout/hierarchy1"/>
    <dgm:cxn modelId="{7EFC7707-FFD1-4371-AB75-CD8934FACA2C}" type="presParOf" srcId="{3D36B3E4-C416-46C7-B630-87D1D522A80C}" destId="{C9150475-C933-44D2-84B9-C03ECC90D9D4}" srcOrd="3" destOrd="0" presId="urn:microsoft.com/office/officeart/2005/8/layout/hierarchy1"/>
    <dgm:cxn modelId="{1684ACFC-605F-4B86-AF7D-1B9E743CA8EC}" type="presParOf" srcId="{C9150475-C933-44D2-84B9-C03ECC90D9D4}" destId="{0AEDC93E-4498-40FF-A7A8-262F7CFB3634}" srcOrd="0" destOrd="0" presId="urn:microsoft.com/office/officeart/2005/8/layout/hierarchy1"/>
    <dgm:cxn modelId="{A8486C15-9B2E-43C5-8BD9-1D2EAFE62D0A}" type="presParOf" srcId="{0AEDC93E-4498-40FF-A7A8-262F7CFB3634}" destId="{A16E96EF-AD53-43A1-8A09-BF2CDD9522A2}" srcOrd="0" destOrd="0" presId="urn:microsoft.com/office/officeart/2005/8/layout/hierarchy1"/>
    <dgm:cxn modelId="{271450EF-48D7-4AD3-BE3F-40FCBBC2A89B}" type="presParOf" srcId="{0AEDC93E-4498-40FF-A7A8-262F7CFB3634}" destId="{E85D1E5B-2740-4501-8C4F-6CDB94C6D23B}" srcOrd="1" destOrd="0" presId="urn:microsoft.com/office/officeart/2005/8/layout/hierarchy1"/>
    <dgm:cxn modelId="{14CE2A11-9D2C-4511-B851-711A02EBEDC4}" type="presParOf" srcId="{C9150475-C933-44D2-84B9-C03ECC90D9D4}" destId="{04FB3D69-7F07-4B79-B1CC-33D23FA32568}" srcOrd="1" destOrd="0" presId="urn:microsoft.com/office/officeart/2005/8/layout/hierarchy1"/>
    <dgm:cxn modelId="{71AB5CB9-3FAD-4D38-960B-13FA9150919F}" type="presParOf" srcId="{3D36B3E4-C416-46C7-B630-87D1D522A80C}" destId="{C711D215-4B0E-4D0A-838E-5A547393F47E}" srcOrd="4" destOrd="0" presId="urn:microsoft.com/office/officeart/2005/8/layout/hierarchy1"/>
    <dgm:cxn modelId="{CDFDA607-3566-4B19-AA57-27B547D1CE97}" type="presParOf" srcId="{3D36B3E4-C416-46C7-B630-87D1D522A80C}" destId="{45D9A697-31E3-4F0F-B140-44817A2D3E64}" srcOrd="5" destOrd="0" presId="urn:microsoft.com/office/officeart/2005/8/layout/hierarchy1"/>
    <dgm:cxn modelId="{1FACBEE5-19A2-4F2E-A2CD-07AE40DC8A96}" type="presParOf" srcId="{45D9A697-31E3-4F0F-B140-44817A2D3E64}" destId="{20CFEA2E-4EAE-4CDB-B430-13600338A29C}" srcOrd="0" destOrd="0" presId="urn:microsoft.com/office/officeart/2005/8/layout/hierarchy1"/>
    <dgm:cxn modelId="{10349F08-239D-452C-B068-1C98C8827E30}" type="presParOf" srcId="{20CFEA2E-4EAE-4CDB-B430-13600338A29C}" destId="{52F2CC09-1CDE-42AB-A02B-6B45E46E6C23}" srcOrd="0" destOrd="0" presId="urn:microsoft.com/office/officeart/2005/8/layout/hierarchy1"/>
    <dgm:cxn modelId="{7F718DEA-2004-4224-B199-6BB0645F15BD}" type="presParOf" srcId="{20CFEA2E-4EAE-4CDB-B430-13600338A29C}" destId="{B784187E-A440-4128-8C8A-144B7DB23C34}" srcOrd="1" destOrd="0" presId="urn:microsoft.com/office/officeart/2005/8/layout/hierarchy1"/>
    <dgm:cxn modelId="{568763C2-2EA3-4FBC-82C4-30030AA6AE89}" type="presParOf" srcId="{45D9A697-31E3-4F0F-B140-44817A2D3E64}" destId="{46F8AB49-8FFA-4743-B698-265774E644C4}" srcOrd="1" destOrd="0" presId="urn:microsoft.com/office/officeart/2005/8/layout/hierarchy1"/>
    <dgm:cxn modelId="{F6667C61-6FAE-4289-9553-93E15C0974C5}" type="presParOf" srcId="{3D36B3E4-C416-46C7-B630-87D1D522A80C}" destId="{28E69EDD-3629-4938-93AC-72D0DE0D01E3}" srcOrd="6" destOrd="0" presId="urn:microsoft.com/office/officeart/2005/8/layout/hierarchy1"/>
    <dgm:cxn modelId="{427F4589-6603-497D-B97D-D1FA510BD678}" type="presParOf" srcId="{3D36B3E4-C416-46C7-B630-87D1D522A80C}" destId="{0A279438-E838-43F2-80A7-1FC791CD3C5F}" srcOrd="7" destOrd="0" presId="urn:microsoft.com/office/officeart/2005/8/layout/hierarchy1"/>
    <dgm:cxn modelId="{8540807B-FED3-435B-AEEC-7C2237366172}" type="presParOf" srcId="{0A279438-E838-43F2-80A7-1FC791CD3C5F}" destId="{9F9D20DC-3674-432B-A522-DD524B0FE479}" srcOrd="0" destOrd="0" presId="urn:microsoft.com/office/officeart/2005/8/layout/hierarchy1"/>
    <dgm:cxn modelId="{87E4CEE1-39B2-4ECC-9F3E-6CB96E7B9D88}" type="presParOf" srcId="{9F9D20DC-3674-432B-A522-DD524B0FE479}" destId="{4BAE69EA-F675-44E4-A76F-EDB59F8FF211}" srcOrd="0" destOrd="0" presId="urn:microsoft.com/office/officeart/2005/8/layout/hierarchy1"/>
    <dgm:cxn modelId="{BFEC57A4-F99F-4A72-AF2E-B9830D574FA8}" type="presParOf" srcId="{9F9D20DC-3674-432B-A522-DD524B0FE479}" destId="{F61738CB-2E82-471A-A15F-B83CE3D24DC3}" srcOrd="1" destOrd="0" presId="urn:microsoft.com/office/officeart/2005/8/layout/hierarchy1"/>
    <dgm:cxn modelId="{C5E312CD-D54C-4F73-8178-680BF085F9D5}" type="presParOf" srcId="{0A279438-E838-43F2-80A7-1FC791CD3C5F}" destId="{C43EABE9-5AB8-45A7-BB36-6FE79F88366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38ECE9-4F99-400D-BA9B-BB7035DE310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78DEA559-7E38-434A-B5A8-429F3FBCB226}">
      <dgm:prSet phldrT="[Metin]"/>
      <dgm:spPr/>
      <dgm:t>
        <a:bodyPr/>
        <a:lstStyle/>
        <a:p>
          <a:r>
            <a:rPr lang="tr-TR" dirty="0"/>
            <a:t>Model Geliştirme ve Eğitim</a:t>
          </a:r>
        </a:p>
      </dgm:t>
    </dgm:pt>
    <dgm:pt modelId="{107AA5BA-05B8-4C5B-9B3E-16C3518FED0D}" type="parTrans" cxnId="{472CEBAB-1EAE-4D5B-ABAD-97A3BDD88FAD}">
      <dgm:prSet/>
      <dgm:spPr/>
      <dgm:t>
        <a:bodyPr/>
        <a:lstStyle/>
        <a:p>
          <a:endParaRPr lang="tr-TR"/>
        </a:p>
      </dgm:t>
    </dgm:pt>
    <dgm:pt modelId="{CF3D2AF2-BF95-4423-BFB0-A8B3484C1181}" type="sibTrans" cxnId="{472CEBAB-1EAE-4D5B-ABAD-97A3BDD88FAD}">
      <dgm:prSet/>
      <dgm:spPr/>
      <dgm:t>
        <a:bodyPr/>
        <a:lstStyle/>
        <a:p>
          <a:endParaRPr lang="tr-TR"/>
        </a:p>
      </dgm:t>
    </dgm:pt>
    <dgm:pt modelId="{C4A8D44D-DFBF-4064-9FDA-9EF714966013}">
      <dgm:prSet phldrT="[Metin]"/>
      <dgm:spPr/>
      <dgm:t>
        <a:bodyPr/>
        <a:lstStyle/>
        <a:p>
          <a:r>
            <a:rPr lang="tr-TR" dirty="0"/>
            <a:t>Rehberlik Hizmeti</a:t>
          </a:r>
        </a:p>
      </dgm:t>
    </dgm:pt>
    <dgm:pt modelId="{7DA4A0A7-47FD-4A7C-8B0A-A116A60325B7}" type="parTrans" cxnId="{AEC03226-438C-4ACE-8767-777835D121C6}">
      <dgm:prSet/>
      <dgm:spPr/>
      <dgm:t>
        <a:bodyPr/>
        <a:lstStyle/>
        <a:p>
          <a:endParaRPr lang="tr-TR"/>
        </a:p>
      </dgm:t>
    </dgm:pt>
    <dgm:pt modelId="{0B40FC6E-16E4-4477-BEF7-3EF0DB4390C5}" type="sibTrans" cxnId="{AEC03226-438C-4ACE-8767-777835D121C6}">
      <dgm:prSet/>
      <dgm:spPr/>
      <dgm:t>
        <a:bodyPr/>
        <a:lstStyle/>
        <a:p>
          <a:endParaRPr lang="tr-TR"/>
        </a:p>
      </dgm:t>
    </dgm:pt>
    <dgm:pt modelId="{D437BEE8-9376-43A1-B83A-D478E887908A}">
      <dgm:prSet phldrT="[Metin]"/>
      <dgm:spPr/>
      <dgm:t>
        <a:bodyPr/>
        <a:lstStyle/>
        <a:p>
          <a:r>
            <a:rPr lang="tr-TR" dirty="0"/>
            <a:t>Eğitimleri</a:t>
          </a:r>
        </a:p>
      </dgm:t>
    </dgm:pt>
    <dgm:pt modelId="{8E48B2A5-9806-4D44-ABE8-8D245FB804DC}" type="parTrans" cxnId="{51B8D17F-1EC0-47B2-B579-32CD2EDAF13E}">
      <dgm:prSet/>
      <dgm:spPr/>
      <dgm:t>
        <a:bodyPr/>
        <a:lstStyle/>
        <a:p>
          <a:endParaRPr lang="tr-TR"/>
        </a:p>
      </dgm:t>
    </dgm:pt>
    <dgm:pt modelId="{1670257A-6D88-4D3D-A6B2-6C692ACEE30A}" type="sibTrans" cxnId="{51B8D17F-1EC0-47B2-B579-32CD2EDAF13E}">
      <dgm:prSet/>
      <dgm:spPr/>
      <dgm:t>
        <a:bodyPr/>
        <a:lstStyle/>
        <a:p>
          <a:endParaRPr lang="tr-TR"/>
        </a:p>
      </dgm:t>
    </dgm:pt>
    <dgm:pt modelId="{7B8F9FE7-12D9-4EB4-A6B0-022B22BBAC80}">
      <dgm:prSet phldrT="[Metin]"/>
      <dgm:spPr/>
      <dgm:t>
        <a:bodyPr/>
        <a:lstStyle/>
        <a:p>
          <a:r>
            <a:rPr lang="tr-TR" dirty="0"/>
            <a:t>Değerlendirme ve Ödül Süreçleri</a:t>
          </a:r>
        </a:p>
      </dgm:t>
    </dgm:pt>
    <dgm:pt modelId="{46CA050E-1DB2-43C8-AB57-C5C20BA6F71D}" type="parTrans" cxnId="{9F8CEB58-B85E-4ACA-8BE1-52FCEDA46E46}">
      <dgm:prSet/>
      <dgm:spPr/>
      <dgm:t>
        <a:bodyPr/>
        <a:lstStyle/>
        <a:p>
          <a:endParaRPr lang="tr-TR"/>
        </a:p>
      </dgm:t>
    </dgm:pt>
    <dgm:pt modelId="{D5AD22BE-3C7B-4EAF-B6B6-14CAC7D052A4}" type="sibTrans" cxnId="{9F8CEB58-B85E-4ACA-8BE1-52FCEDA46E46}">
      <dgm:prSet/>
      <dgm:spPr/>
      <dgm:t>
        <a:bodyPr/>
        <a:lstStyle/>
        <a:p>
          <a:endParaRPr lang="tr-TR"/>
        </a:p>
      </dgm:t>
    </dgm:pt>
    <dgm:pt modelId="{C89BFCC8-CD79-4CD0-9F6E-93A8244CD2FC}">
      <dgm:prSet phldrT="[Metin]"/>
      <dgm:spPr/>
      <dgm:t>
        <a:bodyPr/>
        <a:lstStyle/>
        <a:p>
          <a:r>
            <a:rPr lang="tr-TR" dirty="0"/>
            <a:t>Dış Değerlendirme</a:t>
          </a:r>
        </a:p>
      </dgm:t>
    </dgm:pt>
    <dgm:pt modelId="{62A1C9FF-8DF5-4B45-BCD0-1B89D2061696}" type="parTrans" cxnId="{AF62F1BF-D957-41B7-A220-49E5539023CB}">
      <dgm:prSet/>
      <dgm:spPr/>
      <dgm:t>
        <a:bodyPr/>
        <a:lstStyle/>
        <a:p>
          <a:endParaRPr lang="tr-TR"/>
        </a:p>
      </dgm:t>
    </dgm:pt>
    <dgm:pt modelId="{B56DD17B-33D5-46CA-8322-8704B0519705}" type="sibTrans" cxnId="{AF62F1BF-D957-41B7-A220-49E5539023CB}">
      <dgm:prSet/>
      <dgm:spPr/>
      <dgm:t>
        <a:bodyPr/>
        <a:lstStyle/>
        <a:p>
          <a:endParaRPr lang="tr-TR"/>
        </a:p>
      </dgm:t>
    </dgm:pt>
    <dgm:pt modelId="{3A924649-09F9-4009-BF15-B3B2595CD788}">
      <dgm:prSet phldrT="[Metin]"/>
      <dgm:spPr/>
      <dgm:t>
        <a:bodyPr/>
        <a:lstStyle/>
        <a:p>
          <a:r>
            <a:rPr lang="tr-TR" dirty="0"/>
            <a:t>Ödül Değerlendirme</a:t>
          </a:r>
        </a:p>
      </dgm:t>
    </dgm:pt>
    <dgm:pt modelId="{FAAD6D20-260C-45E0-896C-BC3253E4CFD9}" type="parTrans" cxnId="{D1A3F5B1-BD32-498B-B64F-0494D4118C97}">
      <dgm:prSet/>
      <dgm:spPr/>
      <dgm:t>
        <a:bodyPr/>
        <a:lstStyle/>
        <a:p>
          <a:endParaRPr lang="tr-TR"/>
        </a:p>
      </dgm:t>
    </dgm:pt>
    <dgm:pt modelId="{9E9C9C21-C596-430E-9014-0E5209C72256}" type="sibTrans" cxnId="{D1A3F5B1-BD32-498B-B64F-0494D4118C97}">
      <dgm:prSet/>
      <dgm:spPr/>
      <dgm:t>
        <a:bodyPr/>
        <a:lstStyle/>
        <a:p>
          <a:endParaRPr lang="tr-TR"/>
        </a:p>
      </dgm:t>
    </dgm:pt>
    <dgm:pt modelId="{54BEBAAC-718D-4F74-B5E6-B5B8F24B82E0}">
      <dgm:prSet phldrT="[Metin]"/>
      <dgm:spPr/>
      <dgm:t>
        <a:bodyPr/>
        <a:lstStyle/>
        <a:p>
          <a:r>
            <a:rPr lang="tr-TR" dirty="0"/>
            <a:t>Proje Geliştirme</a:t>
          </a:r>
        </a:p>
      </dgm:t>
    </dgm:pt>
    <dgm:pt modelId="{1815B4DF-A877-4B9C-A477-F204769C7583}" type="parTrans" cxnId="{1F7005F0-4C95-4A38-BFD8-3A3C716F5FDB}">
      <dgm:prSet/>
      <dgm:spPr/>
      <dgm:t>
        <a:bodyPr/>
        <a:lstStyle/>
        <a:p>
          <a:endParaRPr lang="tr-TR"/>
        </a:p>
      </dgm:t>
    </dgm:pt>
    <dgm:pt modelId="{1C1822CF-0A1F-4D0D-9589-CB467F49ECB2}" type="sibTrans" cxnId="{1F7005F0-4C95-4A38-BFD8-3A3C716F5FDB}">
      <dgm:prSet/>
      <dgm:spPr/>
      <dgm:t>
        <a:bodyPr/>
        <a:lstStyle/>
        <a:p>
          <a:endParaRPr lang="tr-TR"/>
        </a:p>
      </dgm:t>
    </dgm:pt>
    <dgm:pt modelId="{53D125F7-F989-4A4F-84FC-5531EF750D08}">
      <dgm:prSet phldrT="[Metin]"/>
      <dgm:spPr/>
      <dgm:t>
        <a:bodyPr/>
        <a:lstStyle/>
        <a:p>
          <a:r>
            <a:rPr lang="tr-TR" dirty="0"/>
            <a:t>AB Projeleri</a:t>
          </a:r>
        </a:p>
      </dgm:t>
    </dgm:pt>
    <dgm:pt modelId="{CEE8B34F-6540-4099-A8A0-0BCF53C460CC}" type="parTrans" cxnId="{7CD84E81-8A7D-40F7-A787-D4E84C8ABA23}">
      <dgm:prSet/>
      <dgm:spPr/>
      <dgm:t>
        <a:bodyPr/>
        <a:lstStyle/>
        <a:p>
          <a:endParaRPr lang="tr-TR"/>
        </a:p>
      </dgm:t>
    </dgm:pt>
    <dgm:pt modelId="{D326B399-4E02-4B47-BEB2-C6E092F3D806}" type="sibTrans" cxnId="{7CD84E81-8A7D-40F7-A787-D4E84C8ABA23}">
      <dgm:prSet/>
      <dgm:spPr/>
      <dgm:t>
        <a:bodyPr/>
        <a:lstStyle/>
        <a:p>
          <a:endParaRPr lang="tr-TR"/>
        </a:p>
      </dgm:t>
    </dgm:pt>
    <dgm:pt modelId="{EE4F512A-3502-480F-AA06-F4A0147329AE}">
      <dgm:prSet phldrT="[Metin]"/>
      <dgm:spPr/>
      <dgm:t>
        <a:bodyPr/>
        <a:lstStyle/>
        <a:p>
          <a:r>
            <a:rPr lang="tr-TR" dirty="0"/>
            <a:t>Basın Yayın ve Bilgi Yönetimi</a:t>
          </a:r>
        </a:p>
      </dgm:t>
    </dgm:pt>
    <dgm:pt modelId="{E5A9DC39-40C4-463A-BB97-B6DD837645C5}" type="parTrans" cxnId="{C4E2BA20-83BD-49E8-ADF2-638C24F2B174}">
      <dgm:prSet/>
      <dgm:spPr/>
      <dgm:t>
        <a:bodyPr/>
        <a:lstStyle/>
        <a:p>
          <a:endParaRPr lang="tr-TR"/>
        </a:p>
      </dgm:t>
    </dgm:pt>
    <dgm:pt modelId="{51DAE736-8AFC-4909-942F-6AFF21430D7A}" type="sibTrans" cxnId="{C4E2BA20-83BD-49E8-ADF2-638C24F2B174}">
      <dgm:prSet/>
      <dgm:spPr/>
      <dgm:t>
        <a:bodyPr/>
        <a:lstStyle/>
        <a:p>
          <a:endParaRPr lang="tr-TR"/>
        </a:p>
      </dgm:t>
    </dgm:pt>
    <dgm:pt modelId="{6D70C803-A192-4407-B169-4C08C652D2F0}">
      <dgm:prSet/>
      <dgm:spPr/>
      <dgm:t>
        <a:bodyPr/>
        <a:lstStyle/>
        <a:p>
          <a:r>
            <a:rPr lang="tr-TR" dirty="0"/>
            <a:t>Yazılım Geliştirme</a:t>
          </a:r>
        </a:p>
      </dgm:t>
    </dgm:pt>
    <dgm:pt modelId="{2F1F0863-EDF8-45CD-983D-1B20B5595E32}" type="parTrans" cxnId="{E5282687-E6E3-475C-A937-4E39D58F323F}">
      <dgm:prSet/>
      <dgm:spPr/>
      <dgm:t>
        <a:bodyPr/>
        <a:lstStyle/>
        <a:p>
          <a:endParaRPr lang="tr-TR"/>
        </a:p>
      </dgm:t>
    </dgm:pt>
    <dgm:pt modelId="{60D08A4E-5164-4F87-9E40-5FBE4183BC0F}" type="sibTrans" cxnId="{E5282687-E6E3-475C-A937-4E39D58F323F}">
      <dgm:prSet/>
      <dgm:spPr/>
      <dgm:t>
        <a:bodyPr/>
        <a:lstStyle/>
        <a:p>
          <a:endParaRPr lang="tr-TR"/>
        </a:p>
      </dgm:t>
    </dgm:pt>
    <dgm:pt modelId="{0BCC13AD-7EDB-43FA-95B4-B3BD56CC91E8}">
      <dgm:prSet/>
      <dgm:spPr/>
      <dgm:t>
        <a:bodyPr/>
        <a:lstStyle/>
        <a:p>
          <a:r>
            <a:rPr lang="tr-TR" dirty="0"/>
            <a:t>Tanıtım ve Yaygınlaştırma</a:t>
          </a:r>
        </a:p>
      </dgm:t>
    </dgm:pt>
    <dgm:pt modelId="{CDA5AEA4-9719-4E61-BC37-6F88CEC63C51}" type="parTrans" cxnId="{3B6F82C2-8AD4-4685-8EC1-BA3C97741574}">
      <dgm:prSet/>
      <dgm:spPr/>
      <dgm:t>
        <a:bodyPr/>
        <a:lstStyle/>
        <a:p>
          <a:endParaRPr lang="tr-TR"/>
        </a:p>
      </dgm:t>
    </dgm:pt>
    <dgm:pt modelId="{2E0B2568-E451-4EFD-835B-8E665289166D}" type="sibTrans" cxnId="{3B6F82C2-8AD4-4685-8EC1-BA3C97741574}">
      <dgm:prSet/>
      <dgm:spPr/>
      <dgm:t>
        <a:bodyPr/>
        <a:lstStyle/>
        <a:p>
          <a:endParaRPr lang="tr-TR"/>
        </a:p>
      </dgm:t>
    </dgm:pt>
    <dgm:pt modelId="{42C44565-3C6C-42E2-A2BE-72661A6E1E9C}">
      <dgm:prSet phldrT="[Metin]"/>
      <dgm:spPr/>
      <dgm:t>
        <a:bodyPr/>
        <a:lstStyle/>
        <a:p>
          <a:r>
            <a:rPr lang="tr-TR" dirty="0"/>
            <a:t>Yerel Projeler</a:t>
          </a:r>
        </a:p>
      </dgm:t>
    </dgm:pt>
    <dgm:pt modelId="{A27AE636-EE9B-48AF-B8A9-9076C6384C50}" type="parTrans" cxnId="{FC4E4812-ACA3-4270-BC89-3678A49BE233}">
      <dgm:prSet/>
      <dgm:spPr/>
      <dgm:t>
        <a:bodyPr/>
        <a:lstStyle/>
        <a:p>
          <a:endParaRPr lang="tr-TR"/>
        </a:p>
      </dgm:t>
    </dgm:pt>
    <dgm:pt modelId="{6E6C975E-0B7B-4628-98A7-F145B5981F1F}" type="sibTrans" cxnId="{FC4E4812-ACA3-4270-BC89-3678A49BE233}">
      <dgm:prSet/>
      <dgm:spPr/>
      <dgm:t>
        <a:bodyPr/>
        <a:lstStyle/>
        <a:p>
          <a:endParaRPr lang="tr-TR"/>
        </a:p>
      </dgm:t>
    </dgm:pt>
    <dgm:pt modelId="{2CECB569-154E-4B04-8FCD-A5C25D364113}" type="pres">
      <dgm:prSet presAssocID="{0B38ECE9-4F99-400D-BA9B-BB7035DE3105}" presName="Name0" presStyleCnt="0">
        <dgm:presLayoutVars>
          <dgm:dir/>
          <dgm:animLvl val="lvl"/>
          <dgm:resizeHandles val="exact"/>
        </dgm:presLayoutVars>
      </dgm:prSet>
      <dgm:spPr/>
      <dgm:t>
        <a:bodyPr/>
        <a:lstStyle/>
        <a:p>
          <a:endParaRPr lang="tr-TR"/>
        </a:p>
      </dgm:t>
    </dgm:pt>
    <dgm:pt modelId="{E8F55C49-67F5-4CF0-B18E-36B4F5440AD1}" type="pres">
      <dgm:prSet presAssocID="{78DEA559-7E38-434A-B5A8-429F3FBCB226}" presName="composite" presStyleCnt="0"/>
      <dgm:spPr/>
    </dgm:pt>
    <dgm:pt modelId="{F84AC43B-A6F8-450A-B587-A37F55C1B5ED}" type="pres">
      <dgm:prSet presAssocID="{78DEA559-7E38-434A-B5A8-429F3FBCB226}" presName="parTx" presStyleLbl="alignNode1" presStyleIdx="0" presStyleCnt="4">
        <dgm:presLayoutVars>
          <dgm:chMax val="0"/>
          <dgm:chPref val="0"/>
          <dgm:bulletEnabled val="1"/>
        </dgm:presLayoutVars>
      </dgm:prSet>
      <dgm:spPr/>
      <dgm:t>
        <a:bodyPr/>
        <a:lstStyle/>
        <a:p>
          <a:endParaRPr lang="tr-TR"/>
        </a:p>
      </dgm:t>
    </dgm:pt>
    <dgm:pt modelId="{F83D45F3-EDA3-4D7C-B973-408F3B700CE8}" type="pres">
      <dgm:prSet presAssocID="{78DEA559-7E38-434A-B5A8-429F3FBCB226}" presName="desTx" presStyleLbl="alignAccFollowNode1" presStyleIdx="0" presStyleCnt="4">
        <dgm:presLayoutVars>
          <dgm:bulletEnabled val="1"/>
        </dgm:presLayoutVars>
      </dgm:prSet>
      <dgm:spPr/>
      <dgm:t>
        <a:bodyPr/>
        <a:lstStyle/>
        <a:p>
          <a:endParaRPr lang="tr-TR"/>
        </a:p>
      </dgm:t>
    </dgm:pt>
    <dgm:pt modelId="{5A76B5C8-9F13-43EF-917C-93D9005C482A}" type="pres">
      <dgm:prSet presAssocID="{CF3D2AF2-BF95-4423-BFB0-A8B3484C1181}" presName="space" presStyleCnt="0"/>
      <dgm:spPr/>
    </dgm:pt>
    <dgm:pt modelId="{C9FE89B0-6A27-4D84-AA8E-D89E7D638AB8}" type="pres">
      <dgm:prSet presAssocID="{7B8F9FE7-12D9-4EB4-A6B0-022B22BBAC80}" presName="composite" presStyleCnt="0"/>
      <dgm:spPr/>
    </dgm:pt>
    <dgm:pt modelId="{43B06299-0F2C-492F-AEEF-127223F4BF18}" type="pres">
      <dgm:prSet presAssocID="{7B8F9FE7-12D9-4EB4-A6B0-022B22BBAC80}" presName="parTx" presStyleLbl="alignNode1" presStyleIdx="1" presStyleCnt="4">
        <dgm:presLayoutVars>
          <dgm:chMax val="0"/>
          <dgm:chPref val="0"/>
          <dgm:bulletEnabled val="1"/>
        </dgm:presLayoutVars>
      </dgm:prSet>
      <dgm:spPr/>
      <dgm:t>
        <a:bodyPr/>
        <a:lstStyle/>
        <a:p>
          <a:endParaRPr lang="tr-TR"/>
        </a:p>
      </dgm:t>
    </dgm:pt>
    <dgm:pt modelId="{11822D97-5C01-4A80-84FB-B46032C3FFFB}" type="pres">
      <dgm:prSet presAssocID="{7B8F9FE7-12D9-4EB4-A6B0-022B22BBAC80}" presName="desTx" presStyleLbl="alignAccFollowNode1" presStyleIdx="1" presStyleCnt="4">
        <dgm:presLayoutVars>
          <dgm:bulletEnabled val="1"/>
        </dgm:presLayoutVars>
      </dgm:prSet>
      <dgm:spPr/>
      <dgm:t>
        <a:bodyPr/>
        <a:lstStyle/>
        <a:p>
          <a:endParaRPr lang="tr-TR"/>
        </a:p>
      </dgm:t>
    </dgm:pt>
    <dgm:pt modelId="{47C8EF95-4693-4748-B856-C8B958D86A93}" type="pres">
      <dgm:prSet presAssocID="{D5AD22BE-3C7B-4EAF-B6B6-14CAC7D052A4}" presName="space" presStyleCnt="0"/>
      <dgm:spPr/>
    </dgm:pt>
    <dgm:pt modelId="{455DEC4C-BB49-49E3-8E0D-24C93D784648}" type="pres">
      <dgm:prSet presAssocID="{54BEBAAC-718D-4F74-B5E6-B5B8F24B82E0}" presName="composite" presStyleCnt="0"/>
      <dgm:spPr/>
    </dgm:pt>
    <dgm:pt modelId="{D633AF9E-1663-45A9-BEC6-9441BF3FCC54}" type="pres">
      <dgm:prSet presAssocID="{54BEBAAC-718D-4F74-B5E6-B5B8F24B82E0}" presName="parTx" presStyleLbl="alignNode1" presStyleIdx="2" presStyleCnt="4">
        <dgm:presLayoutVars>
          <dgm:chMax val="0"/>
          <dgm:chPref val="0"/>
          <dgm:bulletEnabled val="1"/>
        </dgm:presLayoutVars>
      </dgm:prSet>
      <dgm:spPr/>
      <dgm:t>
        <a:bodyPr/>
        <a:lstStyle/>
        <a:p>
          <a:endParaRPr lang="tr-TR"/>
        </a:p>
      </dgm:t>
    </dgm:pt>
    <dgm:pt modelId="{B0ABB4BC-C777-400E-9D82-DFBEEB7D2207}" type="pres">
      <dgm:prSet presAssocID="{54BEBAAC-718D-4F74-B5E6-B5B8F24B82E0}" presName="desTx" presStyleLbl="alignAccFollowNode1" presStyleIdx="2" presStyleCnt="4">
        <dgm:presLayoutVars>
          <dgm:bulletEnabled val="1"/>
        </dgm:presLayoutVars>
      </dgm:prSet>
      <dgm:spPr/>
      <dgm:t>
        <a:bodyPr/>
        <a:lstStyle/>
        <a:p>
          <a:endParaRPr lang="tr-TR"/>
        </a:p>
      </dgm:t>
    </dgm:pt>
    <dgm:pt modelId="{5CFC1CDA-AC6D-480D-8A53-FE3C5F58D0BD}" type="pres">
      <dgm:prSet presAssocID="{1C1822CF-0A1F-4D0D-9589-CB467F49ECB2}" presName="space" presStyleCnt="0"/>
      <dgm:spPr/>
    </dgm:pt>
    <dgm:pt modelId="{5413D5AD-B80E-46D8-8127-69715997C615}" type="pres">
      <dgm:prSet presAssocID="{EE4F512A-3502-480F-AA06-F4A0147329AE}" presName="composite" presStyleCnt="0"/>
      <dgm:spPr/>
    </dgm:pt>
    <dgm:pt modelId="{7593F424-280A-480B-B401-C7FE9F186A27}" type="pres">
      <dgm:prSet presAssocID="{EE4F512A-3502-480F-AA06-F4A0147329AE}" presName="parTx" presStyleLbl="alignNode1" presStyleIdx="3" presStyleCnt="4">
        <dgm:presLayoutVars>
          <dgm:chMax val="0"/>
          <dgm:chPref val="0"/>
          <dgm:bulletEnabled val="1"/>
        </dgm:presLayoutVars>
      </dgm:prSet>
      <dgm:spPr/>
      <dgm:t>
        <a:bodyPr/>
        <a:lstStyle/>
        <a:p>
          <a:endParaRPr lang="tr-TR"/>
        </a:p>
      </dgm:t>
    </dgm:pt>
    <dgm:pt modelId="{E6339115-F516-4368-9452-3237005DA174}" type="pres">
      <dgm:prSet presAssocID="{EE4F512A-3502-480F-AA06-F4A0147329AE}" presName="desTx" presStyleLbl="alignAccFollowNode1" presStyleIdx="3" presStyleCnt="4">
        <dgm:presLayoutVars>
          <dgm:bulletEnabled val="1"/>
        </dgm:presLayoutVars>
      </dgm:prSet>
      <dgm:spPr/>
      <dgm:t>
        <a:bodyPr/>
        <a:lstStyle/>
        <a:p>
          <a:endParaRPr lang="tr-TR"/>
        </a:p>
      </dgm:t>
    </dgm:pt>
  </dgm:ptLst>
  <dgm:cxnLst>
    <dgm:cxn modelId="{1F7005F0-4C95-4A38-BFD8-3A3C716F5FDB}" srcId="{0B38ECE9-4F99-400D-BA9B-BB7035DE3105}" destId="{54BEBAAC-718D-4F74-B5E6-B5B8F24B82E0}" srcOrd="2" destOrd="0" parTransId="{1815B4DF-A877-4B9C-A477-F204769C7583}" sibTransId="{1C1822CF-0A1F-4D0D-9589-CB467F49ECB2}"/>
    <dgm:cxn modelId="{D1A3F5B1-BD32-498B-B64F-0494D4118C97}" srcId="{7B8F9FE7-12D9-4EB4-A6B0-022B22BBAC80}" destId="{3A924649-09F9-4009-BF15-B3B2595CD788}" srcOrd="1" destOrd="0" parTransId="{FAAD6D20-260C-45E0-896C-BC3253E4CFD9}" sibTransId="{9E9C9C21-C596-430E-9014-0E5209C72256}"/>
    <dgm:cxn modelId="{313DCF2F-4046-47F6-9611-08C4D52C1791}" type="presOf" srcId="{C4A8D44D-DFBF-4064-9FDA-9EF714966013}" destId="{F83D45F3-EDA3-4D7C-B973-408F3B700CE8}" srcOrd="0" destOrd="0" presId="urn:microsoft.com/office/officeart/2005/8/layout/hList1"/>
    <dgm:cxn modelId="{AEC03226-438C-4ACE-8767-777835D121C6}" srcId="{78DEA559-7E38-434A-B5A8-429F3FBCB226}" destId="{C4A8D44D-DFBF-4064-9FDA-9EF714966013}" srcOrd="0" destOrd="0" parTransId="{7DA4A0A7-47FD-4A7C-8B0A-A116A60325B7}" sibTransId="{0B40FC6E-16E4-4477-BEF7-3EF0DB4390C5}"/>
    <dgm:cxn modelId="{1DC0AD47-AA3A-41F0-93A5-37B53CAEDC01}" type="presOf" srcId="{6D70C803-A192-4407-B169-4C08C652D2F0}" destId="{E6339115-F516-4368-9452-3237005DA174}" srcOrd="0" destOrd="0" presId="urn:microsoft.com/office/officeart/2005/8/layout/hList1"/>
    <dgm:cxn modelId="{642A13C9-D934-420D-9667-2B144FC5DA7D}" type="presOf" srcId="{53D125F7-F989-4A4F-84FC-5531EF750D08}" destId="{B0ABB4BC-C777-400E-9D82-DFBEEB7D2207}" srcOrd="0" destOrd="0" presId="urn:microsoft.com/office/officeart/2005/8/layout/hList1"/>
    <dgm:cxn modelId="{F9D22571-3931-42A7-A6DA-1F9F916419BC}" type="presOf" srcId="{78DEA559-7E38-434A-B5A8-429F3FBCB226}" destId="{F84AC43B-A6F8-450A-B587-A37F55C1B5ED}" srcOrd="0" destOrd="0" presId="urn:microsoft.com/office/officeart/2005/8/layout/hList1"/>
    <dgm:cxn modelId="{0B1899B0-F849-4210-BF0B-5F971BBB8BD8}" type="presOf" srcId="{42C44565-3C6C-42E2-A2BE-72661A6E1E9C}" destId="{B0ABB4BC-C777-400E-9D82-DFBEEB7D2207}" srcOrd="0" destOrd="1" presId="urn:microsoft.com/office/officeart/2005/8/layout/hList1"/>
    <dgm:cxn modelId="{850B28D0-4E77-4A00-88BA-C5E2367210E8}" type="presOf" srcId="{7B8F9FE7-12D9-4EB4-A6B0-022B22BBAC80}" destId="{43B06299-0F2C-492F-AEEF-127223F4BF18}" srcOrd="0" destOrd="0" presId="urn:microsoft.com/office/officeart/2005/8/layout/hList1"/>
    <dgm:cxn modelId="{51B8D17F-1EC0-47B2-B579-32CD2EDAF13E}" srcId="{78DEA559-7E38-434A-B5A8-429F3FBCB226}" destId="{D437BEE8-9376-43A1-B83A-D478E887908A}" srcOrd="1" destOrd="0" parTransId="{8E48B2A5-9806-4D44-ABE8-8D245FB804DC}" sibTransId="{1670257A-6D88-4D3D-A6B2-6C692ACEE30A}"/>
    <dgm:cxn modelId="{515BD5F9-F351-4301-9874-511186A4BF5D}" type="presOf" srcId="{D437BEE8-9376-43A1-B83A-D478E887908A}" destId="{F83D45F3-EDA3-4D7C-B973-408F3B700CE8}" srcOrd="0" destOrd="1" presId="urn:microsoft.com/office/officeart/2005/8/layout/hList1"/>
    <dgm:cxn modelId="{9BFB2977-65C1-4B31-A922-4D1603FC6F0C}" type="presOf" srcId="{3A924649-09F9-4009-BF15-B3B2595CD788}" destId="{11822D97-5C01-4A80-84FB-B46032C3FFFB}" srcOrd="0" destOrd="1" presId="urn:microsoft.com/office/officeart/2005/8/layout/hList1"/>
    <dgm:cxn modelId="{7CD84E81-8A7D-40F7-A787-D4E84C8ABA23}" srcId="{54BEBAAC-718D-4F74-B5E6-B5B8F24B82E0}" destId="{53D125F7-F989-4A4F-84FC-5531EF750D08}" srcOrd="0" destOrd="0" parTransId="{CEE8B34F-6540-4099-A8A0-0BCF53C460CC}" sibTransId="{D326B399-4E02-4B47-BEB2-C6E092F3D806}"/>
    <dgm:cxn modelId="{FC4E4812-ACA3-4270-BC89-3678A49BE233}" srcId="{54BEBAAC-718D-4F74-B5E6-B5B8F24B82E0}" destId="{42C44565-3C6C-42E2-A2BE-72661A6E1E9C}" srcOrd="1" destOrd="0" parTransId="{A27AE636-EE9B-48AF-B8A9-9076C6384C50}" sibTransId="{6E6C975E-0B7B-4628-98A7-F145B5981F1F}"/>
    <dgm:cxn modelId="{C7F8D63A-D104-401C-AF5D-AF66E1F6AE72}" type="presOf" srcId="{0BCC13AD-7EDB-43FA-95B4-B3BD56CC91E8}" destId="{E6339115-F516-4368-9452-3237005DA174}" srcOrd="0" destOrd="1" presId="urn:microsoft.com/office/officeart/2005/8/layout/hList1"/>
    <dgm:cxn modelId="{E5282687-E6E3-475C-A937-4E39D58F323F}" srcId="{EE4F512A-3502-480F-AA06-F4A0147329AE}" destId="{6D70C803-A192-4407-B169-4C08C652D2F0}" srcOrd="0" destOrd="0" parTransId="{2F1F0863-EDF8-45CD-983D-1B20B5595E32}" sibTransId="{60D08A4E-5164-4F87-9E40-5FBE4183BC0F}"/>
    <dgm:cxn modelId="{1C910469-72D7-400A-B9C7-94CA0086843D}" type="presOf" srcId="{54BEBAAC-718D-4F74-B5E6-B5B8F24B82E0}" destId="{D633AF9E-1663-45A9-BEC6-9441BF3FCC54}" srcOrd="0" destOrd="0" presId="urn:microsoft.com/office/officeart/2005/8/layout/hList1"/>
    <dgm:cxn modelId="{9F8CEB58-B85E-4ACA-8BE1-52FCEDA46E46}" srcId="{0B38ECE9-4F99-400D-BA9B-BB7035DE3105}" destId="{7B8F9FE7-12D9-4EB4-A6B0-022B22BBAC80}" srcOrd="1" destOrd="0" parTransId="{46CA050E-1DB2-43C8-AB57-C5C20BA6F71D}" sibTransId="{D5AD22BE-3C7B-4EAF-B6B6-14CAC7D052A4}"/>
    <dgm:cxn modelId="{C4E2BA20-83BD-49E8-ADF2-638C24F2B174}" srcId="{0B38ECE9-4F99-400D-BA9B-BB7035DE3105}" destId="{EE4F512A-3502-480F-AA06-F4A0147329AE}" srcOrd="3" destOrd="0" parTransId="{E5A9DC39-40C4-463A-BB97-B6DD837645C5}" sibTransId="{51DAE736-8AFC-4909-942F-6AFF21430D7A}"/>
    <dgm:cxn modelId="{2C82B911-DB72-4F9B-98C6-5CE95C1C7389}" type="presOf" srcId="{C89BFCC8-CD79-4CD0-9F6E-93A8244CD2FC}" destId="{11822D97-5C01-4A80-84FB-B46032C3FFFB}" srcOrd="0" destOrd="0" presId="urn:microsoft.com/office/officeart/2005/8/layout/hList1"/>
    <dgm:cxn modelId="{AF62F1BF-D957-41B7-A220-49E5539023CB}" srcId="{7B8F9FE7-12D9-4EB4-A6B0-022B22BBAC80}" destId="{C89BFCC8-CD79-4CD0-9F6E-93A8244CD2FC}" srcOrd="0" destOrd="0" parTransId="{62A1C9FF-8DF5-4B45-BCD0-1B89D2061696}" sibTransId="{B56DD17B-33D5-46CA-8322-8704B0519705}"/>
    <dgm:cxn modelId="{3B6F82C2-8AD4-4685-8EC1-BA3C97741574}" srcId="{EE4F512A-3502-480F-AA06-F4A0147329AE}" destId="{0BCC13AD-7EDB-43FA-95B4-B3BD56CC91E8}" srcOrd="1" destOrd="0" parTransId="{CDA5AEA4-9719-4E61-BC37-6F88CEC63C51}" sibTransId="{2E0B2568-E451-4EFD-835B-8E665289166D}"/>
    <dgm:cxn modelId="{D6DFCF98-D25E-468E-B2C1-C078ED545B1B}" type="presOf" srcId="{0B38ECE9-4F99-400D-BA9B-BB7035DE3105}" destId="{2CECB569-154E-4B04-8FCD-A5C25D364113}" srcOrd="0" destOrd="0" presId="urn:microsoft.com/office/officeart/2005/8/layout/hList1"/>
    <dgm:cxn modelId="{472CEBAB-1EAE-4D5B-ABAD-97A3BDD88FAD}" srcId="{0B38ECE9-4F99-400D-BA9B-BB7035DE3105}" destId="{78DEA559-7E38-434A-B5A8-429F3FBCB226}" srcOrd="0" destOrd="0" parTransId="{107AA5BA-05B8-4C5B-9B3E-16C3518FED0D}" sibTransId="{CF3D2AF2-BF95-4423-BFB0-A8B3484C1181}"/>
    <dgm:cxn modelId="{A6204D12-A0DB-4FC9-ADCC-320D3FDFB09F}" type="presOf" srcId="{EE4F512A-3502-480F-AA06-F4A0147329AE}" destId="{7593F424-280A-480B-B401-C7FE9F186A27}" srcOrd="0" destOrd="0" presId="urn:microsoft.com/office/officeart/2005/8/layout/hList1"/>
    <dgm:cxn modelId="{C26744CB-2249-41A2-AEE7-24133BF938A0}" type="presParOf" srcId="{2CECB569-154E-4B04-8FCD-A5C25D364113}" destId="{E8F55C49-67F5-4CF0-B18E-36B4F5440AD1}" srcOrd="0" destOrd="0" presId="urn:microsoft.com/office/officeart/2005/8/layout/hList1"/>
    <dgm:cxn modelId="{DFBC8A77-0BE3-489D-8378-7DF122635E36}" type="presParOf" srcId="{E8F55C49-67F5-4CF0-B18E-36B4F5440AD1}" destId="{F84AC43B-A6F8-450A-B587-A37F55C1B5ED}" srcOrd="0" destOrd="0" presId="urn:microsoft.com/office/officeart/2005/8/layout/hList1"/>
    <dgm:cxn modelId="{C0352323-E513-4D68-A935-9568A9AED957}" type="presParOf" srcId="{E8F55C49-67F5-4CF0-B18E-36B4F5440AD1}" destId="{F83D45F3-EDA3-4D7C-B973-408F3B700CE8}" srcOrd="1" destOrd="0" presId="urn:microsoft.com/office/officeart/2005/8/layout/hList1"/>
    <dgm:cxn modelId="{A83F5F6D-3239-4456-A103-0550AAFB706B}" type="presParOf" srcId="{2CECB569-154E-4B04-8FCD-A5C25D364113}" destId="{5A76B5C8-9F13-43EF-917C-93D9005C482A}" srcOrd="1" destOrd="0" presId="urn:microsoft.com/office/officeart/2005/8/layout/hList1"/>
    <dgm:cxn modelId="{E9CA55A1-FF9A-4AB9-8039-770202C9FED7}" type="presParOf" srcId="{2CECB569-154E-4B04-8FCD-A5C25D364113}" destId="{C9FE89B0-6A27-4D84-AA8E-D89E7D638AB8}" srcOrd="2" destOrd="0" presId="urn:microsoft.com/office/officeart/2005/8/layout/hList1"/>
    <dgm:cxn modelId="{AB9803E2-2CA2-4945-9185-D9E7E0E1278E}" type="presParOf" srcId="{C9FE89B0-6A27-4D84-AA8E-D89E7D638AB8}" destId="{43B06299-0F2C-492F-AEEF-127223F4BF18}" srcOrd="0" destOrd="0" presId="urn:microsoft.com/office/officeart/2005/8/layout/hList1"/>
    <dgm:cxn modelId="{03ECA6E2-2574-4B45-814C-B173DCB38505}" type="presParOf" srcId="{C9FE89B0-6A27-4D84-AA8E-D89E7D638AB8}" destId="{11822D97-5C01-4A80-84FB-B46032C3FFFB}" srcOrd="1" destOrd="0" presId="urn:microsoft.com/office/officeart/2005/8/layout/hList1"/>
    <dgm:cxn modelId="{B7F47D08-6E0B-4BB8-A9B5-357929CDEEFD}" type="presParOf" srcId="{2CECB569-154E-4B04-8FCD-A5C25D364113}" destId="{47C8EF95-4693-4748-B856-C8B958D86A93}" srcOrd="3" destOrd="0" presId="urn:microsoft.com/office/officeart/2005/8/layout/hList1"/>
    <dgm:cxn modelId="{24515AB8-FBF2-43D4-82BC-4C28AFC2C91A}" type="presParOf" srcId="{2CECB569-154E-4B04-8FCD-A5C25D364113}" destId="{455DEC4C-BB49-49E3-8E0D-24C93D784648}" srcOrd="4" destOrd="0" presId="urn:microsoft.com/office/officeart/2005/8/layout/hList1"/>
    <dgm:cxn modelId="{B88B685E-0506-43BD-AF14-135FBFAC975E}" type="presParOf" srcId="{455DEC4C-BB49-49E3-8E0D-24C93D784648}" destId="{D633AF9E-1663-45A9-BEC6-9441BF3FCC54}" srcOrd="0" destOrd="0" presId="urn:microsoft.com/office/officeart/2005/8/layout/hList1"/>
    <dgm:cxn modelId="{284D19FE-AF0E-4C35-9299-724047C98E9B}" type="presParOf" srcId="{455DEC4C-BB49-49E3-8E0D-24C93D784648}" destId="{B0ABB4BC-C777-400E-9D82-DFBEEB7D2207}" srcOrd="1" destOrd="0" presId="urn:microsoft.com/office/officeart/2005/8/layout/hList1"/>
    <dgm:cxn modelId="{80B69649-AB2C-45E7-8DB7-DB9E267FCDF0}" type="presParOf" srcId="{2CECB569-154E-4B04-8FCD-A5C25D364113}" destId="{5CFC1CDA-AC6D-480D-8A53-FE3C5F58D0BD}" srcOrd="5" destOrd="0" presId="urn:microsoft.com/office/officeart/2005/8/layout/hList1"/>
    <dgm:cxn modelId="{64C7D5C3-30ED-4A5E-B28A-0F7B081587E2}" type="presParOf" srcId="{2CECB569-154E-4B04-8FCD-A5C25D364113}" destId="{5413D5AD-B80E-46D8-8127-69715997C615}" srcOrd="6" destOrd="0" presId="urn:microsoft.com/office/officeart/2005/8/layout/hList1"/>
    <dgm:cxn modelId="{DD5A2A31-F21C-41BC-8255-E70E0E1909E3}" type="presParOf" srcId="{5413D5AD-B80E-46D8-8127-69715997C615}" destId="{7593F424-280A-480B-B401-C7FE9F186A27}" srcOrd="0" destOrd="0" presId="urn:microsoft.com/office/officeart/2005/8/layout/hList1"/>
    <dgm:cxn modelId="{5BA8B627-2F77-44E1-91C1-A3F23591CDC9}" type="presParOf" srcId="{5413D5AD-B80E-46D8-8127-69715997C615}" destId="{E6339115-F516-4368-9452-3237005DA174}" srcOrd="1" destOrd="0" presId="urn:microsoft.com/office/officeart/2005/8/layout/h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B1126-389A-4AAA-BFF7-CE8DD3769FE7}">
      <dsp:nvSpPr>
        <dsp:cNvPr id="0" name=""/>
        <dsp:cNvSpPr/>
      </dsp:nvSpPr>
      <dsp:spPr>
        <a:xfrm>
          <a:off x="29" y="1090245"/>
          <a:ext cx="2848570" cy="80747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tr-TR" sz="2200" kern="1200" dirty="0"/>
            <a:t>Sürekli İyileştirme Modeli Hazırlık Süreci</a:t>
          </a:r>
        </a:p>
      </dsp:txBody>
      <dsp:txXfrm>
        <a:off x="29" y="1090245"/>
        <a:ext cx="2848570" cy="807478"/>
      </dsp:txXfrm>
    </dsp:sp>
    <dsp:sp modelId="{CE1297B7-2274-4F71-A1B8-E8F198D1CCED}">
      <dsp:nvSpPr>
        <dsp:cNvPr id="0" name=""/>
        <dsp:cNvSpPr/>
      </dsp:nvSpPr>
      <dsp:spPr>
        <a:xfrm>
          <a:off x="29" y="1897723"/>
          <a:ext cx="2848570" cy="243069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tr-TR" sz="2200" kern="1200" dirty="0"/>
            <a:t>Rehberlik Desteği</a:t>
          </a:r>
        </a:p>
        <a:p>
          <a:pPr marL="228600" lvl="1" indent="-228600" algn="l" defTabSz="977900">
            <a:lnSpc>
              <a:spcPct val="90000"/>
            </a:lnSpc>
            <a:spcBef>
              <a:spcPct val="0"/>
            </a:spcBef>
            <a:spcAft>
              <a:spcPct val="15000"/>
            </a:spcAft>
            <a:buChar char="••"/>
          </a:pPr>
          <a:r>
            <a:rPr lang="tr-TR" sz="2200" kern="1200" dirty="0"/>
            <a:t>Eğitim Desteği</a:t>
          </a:r>
        </a:p>
        <a:p>
          <a:pPr marL="228600" lvl="1" indent="-228600" algn="l" defTabSz="977900">
            <a:lnSpc>
              <a:spcPct val="90000"/>
            </a:lnSpc>
            <a:spcBef>
              <a:spcPct val="0"/>
            </a:spcBef>
            <a:spcAft>
              <a:spcPct val="15000"/>
            </a:spcAft>
            <a:buChar char="••"/>
          </a:pPr>
          <a:r>
            <a:rPr lang="tr-TR" sz="2200" kern="1200" dirty="0"/>
            <a:t>Dış Değerlendirme </a:t>
          </a:r>
        </a:p>
        <a:p>
          <a:pPr marL="228600" lvl="1" indent="-228600" algn="l" defTabSz="977900">
            <a:lnSpc>
              <a:spcPct val="90000"/>
            </a:lnSpc>
            <a:spcBef>
              <a:spcPct val="0"/>
            </a:spcBef>
            <a:spcAft>
              <a:spcPct val="15000"/>
            </a:spcAft>
            <a:buChar char="••"/>
          </a:pPr>
          <a:r>
            <a:rPr lang="tr-TR" sz="2200" kern="1200" dirty="0"/>
            <a:t>Geri Bildirim Raporu</a:t>
          </a:r>
        </a:p>
      </dsp:txBody>
      <dsp:txXfrm>
        <a:off x="29" y="1897723"/>
        <a:ext cx="2848570" cy="2430697"/>
      </dsp:txXfrm>
    </dsp:sp>
    <dsp:sp modelId="{6B12EEFD-EECE-4948-8497-582F886DFA05}">
      <dsp:nvSpPr>
        <dsp:cNvPr id="0" name=""/>
        <dsp:cNvSpPr/>
      </dsp:nvSpPr>
      <dsp:spPr>
        <a:xfrm>
          <a:off x="3247399" y="1090245"/>
          <a:ext cx="2848570" cy="80747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tr-TR" sz="2200" kern="1200" dirty="0"/>
            <a:t>Sürekli İyileştirme Model Ödül Süreci</a:t>
          </a:r>
        </a:p>
      </dsp:txBody>
      <dsp:txXfrm>
        <a:off x="3247399" y="1090245"/>
        <a:ext cx="2848570" cy="807478"/>
      </dsp:txXfrm>
    </dsp:sp>
    <dsp:sp modelId="{13439B8F-3A6E-437F-8DEA-9FE3ADF31EDE}">
      <dsp:nvSpPr>
        <dsp:cNvPr id="0" name=""/>
        <dsp:cNvSpPr/>
      </dsp:nvSpPr>
      <dsp:spPr>
        <a:xfrm>
          <a:off x="3247399" y="1897723"/>
          <a:ext cx="2848570" cy="243069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tr-TR" sz="2200" kern="1200" dirty="0"/>
            <a:t>Rehberlik Desteği</a:t>
          </a:r>
        </a:p>
        <a:p>
          <a:pPr marL="228600" lvl="1" indent="-228600" algn="l" defTabSz="977900">
            <a:lnSpc>
              <a:spcPct val="90000"/>
            </a:lnSpc>
            <a:spcBef>
              <a:spcPct val="0"/>
            </a:spcBef>
            <a:spcAft>
              <a:spcPct val="15000"/>
            </a:spcAft>
            <a:buChar char="••"/>
          </a:pPr>
          <a:r>
            <a:rPr lang="tr-TR" sz="2200" kern="1200" dirty="0"/>
            <a:t>Eğitim Desteği</a:t>
          </a:r>
        </a:p>
        <a:p>
          <a:pPr marL="228600" lvl="1" indent="-228600" algn="l" defTabSz="977900">
            <a:lnSpc>
              <a:spcPct val="90000"/>
            </a:lnSpc>
            <a:spcBef>
              <a:spcPct val="0"/>
            </a:spcBef>
            <a:spcAft>
              <a:spcPct val="15000"/>
            </a:spcAft>
            <a:buChar char="••"/>
          </a:pPr>
          <a:r>
            <a:rPr lang="tr-TR" sz="2200" kern="1200" dirty="0"/>
            <a:t>Dış Değerlendirme</a:t>
          </a:r>
        </a:p>
        <a:p>
          <a:pPr marL="228600" lvl="1" indent="-228600" algn="l" defTabSz="977900">
            <a:lnSpc>
              <a:spcPct val="90000"/>
            </a:lnSpc>
            <a:spcBef>
              <a:spcPct val="0"/>
            </a:spcBef>
            <a:spcAft>
              <a:spcPct val="15000"/>
            </a:spcAft>
            <a:buChar char="••"/>
          </a:pPr>
          <a:r>
            <a:rPr lang="tr-TR" sz="2200" kern="1200" dirty="0"/>
            <a:t>Geri Bildirim Raporu</a:t>
          </a:r>
        </a:p>
        <a:p>
          <a:pPr marL="228600" lvl="1" indent="-228600" algn="l" defTabSz="977900">
            <a:lnSpc>
              <a:spcPct val="90000"/>
            </a:lnSpc>
            <a:spcBef>
              <a:spcPct val="0"/>
            </a:spcBef>
            <a:spcAft>
              <a:spcPct val="15000"/>
            </a:spcAft>
            <a:buChar char="••"/>
          </a:pPr>
          <a:r>
            <a:rPr lang="tr-TR" sz="2200" kern="1200" dirty="0"/>
            <a:t>Paylaşım Sunumları</a:t>
          </a:r>
        </a:p>
        <a:p>
          <a:pPr marL="228600" lvl="1" indent="-228600" algn="l" defTabSz="977900">
            <a:lnSpc>
              <a:spcPct val="90000"/>
            </a:lnSpc>
            <a:spcBef>
              <a:spcPct val="0"/>
            </a:spcBef>
            <a:spcAft>
              <a:spcPct val="15000"/>
            </a:spcAft>
            <a:buChar char="••"/>
          </a:pPr>
          <a:r>
            <a:rPr lang="tr-TR" sz="2200" kern="1200" dirty="0"/>
            <a:t>Ödül </a:t>
          </a:r>
        </a:p>
      </dsp:txBody>
      <dsp:txXfrm>
        <a:off x="3247399" y="1897723"/>
        <a:ext cx="2848570" cy="24306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1D608-6872-418A-A8C6-7FD6E8D6FB99}">
      <dsp:nvSpPr>
        <dsp:cNvPr id="0" name=""/>
        <dsp:cNvSpPr/>
      </dsp:nvSpPr>
      <dsp:spPr>
        <a:xfrm>
          <a:off x="1479" y="720433"/>
          <a:ext cx="1934765" cy="30819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tr-TR" sz="4200" kern="1200" dirty="0"/>
            <a:t> </a:t>
          </a:r>
        </a:p>
      </dsp:txBody>
      <dsp:txXfrm>
        <a:off x="1479" y="720433"/>
        <a:ext cx="1934765" cy="924592"/>
      </dsp:txXfrm>
    </dsp:sp>
    <dsp:sp modelId="{EAE6EF84-C13E-4CF1-929A-A81C43615EA3}">
      <dsp:nvSpPr>
        <dsp:cNvPr id="0" name=""/>
        <dsp:cNvSpPr/>
      </dsp:nvSpPr>
      <dsp:spPr>
        <a:xfrm>
          <a:off x="194220" y="1179275"/>
          <a:ext cx="1547812" cy="16338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tr-TR" sz="2000" kern="1200" dirty="0"/>
            <a:t>Anaokulları</a:t>
          </a:r>
        </a:p>
      </dsp:txBody>
      <dsp:txXfrm>
        <a:off x="239554" y="1224609"/>
        <a:ext cx="1457144" cy="1543134"/>
      </dsp:txXfrm>
    </dsp:sp>
    <dsp:sp modelId="{E0BD14C9-C3A7-41C0-B553-77826B16A182}">
      <dsp:nvSpPr>
        <dsp:cNvPr id="0" name=""/>
        <dsp:cNvSpPr/>
      </dsp:nvSpPr>
      <dsp:spPr>
        <a:xfrm>
          <a:off x="194220" y="3064431"/>
          <a:ext cx="1547812" cy="16338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tr-TR" sz="2000" kern="1200" dirty="0"/>
            <a:t>Liseler</a:t>
          </a:r>
        </a:p>
      </dsp:txBody>
      <dsp:txXfrm>
        <a:off x="239554" y="3109765"/>
        <a:ext cx="1457144" cy="1543134"/>
      </dsp:txXfrm>
    </dsp:sp>
    <dsp:sp modelId="{B09A0E81-BDD4-4D95-862A-E514D8E85832}">
      <dsp:nvSpPr>
        <dsp:cNvPr id="0" name=""/>
        <dsp:cNvSpPr/>
      </dsp:nvSpPr>
      <dsp:spPr>
        <a:xfrm>
          <a:off x="2081352" y="720433"/>
          <a:ext cx="1934765" cy="30819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tr-TR" sz="4200" kern="1200" dirty="0"/>
            <a:t> </a:t>
          </a:r>
        </a:p>
      </dsp:txBody>
      <dsp:txXfrm>
        <a:off x="2081352" y="720433"/>
        <a:ext cx="1934765" cy="924592"/>
      </dsp:txXfrm>
    </dsp:sp>
    <dsp:sp modelId="{76C75DA3-6278-4A6E-9D3E-7580291DE13A}">
      <dsp:nvSpPr>
        <dsp:cNvPr id="0" name=""/>
        <dsp:cNvSpPr/>
      </dsp:nvSpPr>
      <dsp:spPr>
        <a:xfrm>
          <a:off x="2274093" y="1179275"/>
          <a:ext cx="1547812" cy="16338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tr-TR" sz="2000" kern="1200" dirty="0"/>
            <a:t>İlkokul</a:t>
          </a:r>
        </a:p>
      </dsp:txBody>
      <dsp:txXfrm>
        <a:off x="2319427" y="1224609"/>
        <a:ext cx="1457144" cy="1543134"/>
      </dsp:txXfrm>
    </dsp:sp>
    <dsp:sp modelId="{39CD390E-2E64-4173-9D89-A5C850FA0464}">
      <dsp:nvSpPr>
        <dsp:cNvPr id="0" name=""/>
        <dsp:cNvSpPr/>
      </dsp:nvSpPr>
      <dsp:spPr>
        <a:xfrm>
          <a:off x="2274093" y="3064431"/>
          <a:ext cx="1547812" cy="16338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tr-TR" sz="2000" kern="1200" dirty="0"/>
            <a:t>İlçe Müdürlükleri</a:t>
          </a:r>
        </a:p>
      </dsp:txBody>
      <dsp:txXfrm>
        <a:off x="2319427" y="3109765"/>
        <a:ext cx="1457144" cy="1543134"/>
      </dsp:txXfrm>
    </dsp:sp>
    <dsp:sp modelId="{82269D99-F085-4DF4-A8C8-84E3336A3345}">
      <dsp:nvSpPr>
        <dsp:cNvPr id="0" name=""/>
        <dsp:cNvSpPr/>
      </dsp:nvSpPr>
      <dsp:spPr>
        <a:xfrm>
          <a:off x="4161225" y="720433"/>
          <a:ext cx="1934765" cy="30819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tr-TR" sz="4200" kern="1200" dirty="0"/>
            <a:t> </a:t>
          </a:r>
        </a:p>
      </dsp:txBody>
      <dsp:txXfrm>
        <a:off x="4161225" y="720433"/>
        <a:ext cx="1934765" cy="924592"/>
      </dsp:txXfrm>
    </dsp:sp>
    <dsp:sp modelId="{1EE6BCF4-FBDC-40CD-BBB7-9ED3FEDA3607}">
      <dsp:nvSpPr>
        <dsp:cNvPr id="0" name=""/>
        <dsp:cNvSpPr/>
      </dsp:nvSpPr>
      <dsp:spPr>
        <a:xfrm>
          <a:off x="4353966" y="1179275"/>
          <a:ext cx="1547812" cy="16338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tr-TR" sz="2000" kern="1200" dirty="0"/>
            <a:t>Ortaokul</a:t>
          </a:r>
        </a:p>
      </dsp:txBody>
      <dsp:txXfrm>
        <a:off x="4399300" y="1224609"/>
        <a:ext cx="1457144" cy="1543134"/>
      </dsp:txXfrm>
    </dsp:sp>
    <dsp:sp modelId="{BCF92AED-62F6-45B3-9AC9-4887D1FA3D91}">
      <dsp:nvSpPr>
        <dsp:cNvPr id="0" name=""/>
        <dsp:cNvSpPr/>
      </dsp:nvSpPr>
      <dsp:spPr>
        <a:xfrm>
          <a:off x="4353966" y="3064431"/>
          <a:ext cx="1547812" cy="16338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tr-TR" sz="2000" kern="1200" dirty="0"/>
            <a:t>Diğer Kurumlar</a:t>
          </a:r>
        </a:p>
      </dsp:txBody>
      <dsp:txXfrm>
        <a:off x="4399300" y="3109765"/>
        <a:ext cx="1457144" cy="15431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009B5-B1D0-4E63-A662-410CE38B2AFD}">
      <dsp:nvSpPr>
        <dsp:cNvPr id="0" name=""/>
        <dsp:cNvSpPr/>
      </dsp:nvSpPr>
      <dsp:spPr>
        <a:xfrm>
          <a:off x="0" y="606972"/>
          <a:ext cx="5667103" cy="3541939"/>
        </a:xfrm>
        <a:prstGeom prst="swooshArrow">
          <a:avLst>
            <a:gd name="adj1" fmla="val 25000"/>
            <a:gd name="adj2" fmla="val 25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6F3B70DF-2C6E-4EA3-B54D-B7A6B80AEBA9}">
      <dsp:nvSpPr>
        <dsp:cNvPr id="0" name=""/>
        <dsp:cNvSpPr/>
      </dsp:nvSpPr>
      <dsp:spPr>
        <a:xfrm>
          <a:off x="558209" y="3240758"/>
          <a:ext cx="130343" cy="130343"/>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sp>
    <dsp:sp modelId="{33F4B212-0742-4CFB-9ADB-7324E0FE96F0}">
      <dsp:nvSpPr>
        <dsp:cNvPr id="0" name=""/>
        <dsp:cNvSpPr/>
      </dsp:nvSpPr>
      <dsp:spPr>
        <a:xfrm>
          <a:off x="623381" y="3305930"/>
          <a:ext cx="969074" cy="84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066" tIns="0" rIns="0" bIns="0" numCol="1" spcCol="1270" anchor="t" anchorCtr="0">
          <a:noAutofit/>
        </a:bodyPr>
        <a:lstStyle/>
        <a:p>
          <a:pPr lvl="0" algn="l" defTabSz="533400">
            <a:lnSpc>
              <a:spcPct val="90000"/>
            </a:lnSpc>
            <a:spcBef>
              <a:spcPct val="0"/>
            </a:spcBef>
            <a:spcAft>
              <a:spcPct val="35000"/>
            </a:spcAft>
          </a:pPr>
          <a:r>
            <a:rPr lang="tr-TR" sz="1200" kern="1200" dirty="0"/>
            <a:t>Kurum Raporlarının Yazılması</a:t>
          </a:r>
        </a:p>
      </dsp:txBody>
      <dsp:txXfrm>
        <a:off x="623381" y="3305930"/>
        <a:ext cx="969074" cy="842981"/>
      </dsp:txXfrm>
    </dsp:sp>
    <dsp:sp modelId="{40F0A66F-CDAF-4D85-8178-CB3E2A054BBE}">
      <dsp:nvSpPr>
        <dsp:cNvPr id="0" name=""/>
        <dsp:cNvSpPr/>
      </dsp:nvSpPr>
      <dsp:spPr>
        <a:xfrm>
          <a:off x="1479113" y="2416903"/>
          <a:ext cx="226684" cy="226684"/>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 modelId="{D4AA9192-941B-4FAB-968F-22E1E358B279}">
      <dsp:nvSpPr>
        <dsp:cNvPr id="0" name=""/>
        <dsp:cNvSpPr/>
      </dsp:nvSpPr>
      <dsp:spPr>
        <a:xfrm>
          <a:off x="1592455" y="2530245"/>
          <a:ext cx="1190091" cy="1618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115" tIns="0" rIns="0" bIns="0" numCol="1" spcCol="1270" anchor="t" anchorCtr="0">
          <a:noAutofit/>
        </a:bodyPr>
        <a:lstStyle/>
        <a:p>
          <a:pPr lvl="0" algn="l" defTabSz="533400">
            <a:lnSpc>
              <a:spcPct val="90000"/>
            </a:lnSpc>
            <a:spcBef>
              <a:spcPct val="0"/>
            </a:spcBef>
            <a:spcAft>
              <a:spcPct val="35000"/>
            </a:spcAft>
          </a:pPr>
          <a:r>
            <a:rPr lang="tr-TR" sz="1200" kern="1200" dirty="0"/>
            <a:t>Saha Ziyareti Öncesi Değerlendirme</a:t>
          </a:r>
        </a:p>
      </dsp:txBody>
      <dsp:txXfrm>
        <a:off x="1592455" y="2530245"/>
        <a:ext cx="1190091" cy="1618666"/>
      </dsp:txXfrm>
    </dsp:sp>
    <dsp:sp modelId="{3FD96AC6-23CA-4546-8585-810B94C5A0F9}">
      <dsp:nvSpPr>
        <dsp:cNvPr id="0" name=""/>
        <dsp:cNvSpPr/>
      </dsp:nvSpPr>
      <dsp:spPr>
        <a:xfrm>
          <a:off x="2655037" y="1809815"/>
          <a:ext cx="300356" cy="300356"/>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sp>
    <dsp:sp modelId="{533EC624-138E-4270-B083-6E78560B8E20}">
      <dsp:nvSpPr>
        <dsp:cNvPr id="0" name=""/>
        <dsp:cNvSpPr/>
      </dsp:nvSpPr>
      <dsp:spPr>
        <a:xfrm>
          <a:off x="2805215" y="1959993"/>
          <a:ext cx="1190091" cy="2188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3" tIns="0" rIns="0" bIns="0" numCol="1" spcCol="1270" anchor="t" anchorCtr="0">
          <a:noAutofit/>
        </a:bodyPr>
        <a:lstStyle/>
        <a:p>
          <a:pPr lvl="0" algn="l" defTabSz="533400">
            <a:lnSpc>
              <a:spcPct val="90000"/>
            </a:lnSpc>
            <a:spcBef>
              <a:spcPct val="0"/>
            </a:spcBef>
            <a:spcAft>
              <a:spcPct val="35000"/>
            </a:spcAft>
          </a:pPr>
          <a:r>
            <a:rPr lang="tr-TR" sz="1200" kern="1200" dirty="0"/>
            <a:t>Saha Ziyareti</a:t>
          </a:r>
        </a:p>
      </dsp:txBody>
      <dsp:txXfrm>
        <a:off x="2805215" y="1959993"/>
        <a:ext cx="1190091" cy="2188918"/>
      </dsp:txXfrm>
    </dsp:sp>
    <dsp:sp modelId="{12562282-E9C2-4AC2-98B5-39AC44E6AD58}">
      <dsp:nvSpPr>
        <dsp:cNvPr id="0" name=""/>
        <dsp:cNvSpPr/>
      </dsp:nvSpPr>
      <dsp:spPr>
        <a:xfrm>
          <a:off x="3935803" y="1408159"/>
          <a:ext cx="402364" cy="402364"/>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sp>
    <dsp:sp modelId="{9F7BB28D-644A-4DDE-85F8-BE4BA2E1CFEE}">
      <dsp:nvSpPr>
        <dsp:cNvPr id="0" name=""/>
        <dsp:cNvSpPr/>
      </dsp:nvSpPr>
      <dsp:spPr>
        <a:xfrm>
          <a:off x="4136985" y="1609341"/>
          <a:ext cx="1190091" cy="2539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205" tIns="0" rIns="0" bIns="0" numCol="1" spcCol="1270" anchor="t" anchorCtr="0">
          <a:noAutofit/>
        </a:bodyPr>
        <a:lstStyle/>
        <a:p>
          <a:pPr lvl="0" algn="l" defTabSz="533400">
            <a:lnSpc>
              <a:spcPct val="90000"/>
            </a:lnSpc>
            <a:spcBef>
              <a:spcPct val="0"/>
            </a:spcBef>
            <a:spcAft>
              <a:spcPct val="35000"/>
            </a:spcAft>
          </a:pPr>
          <a:r>
            <a:rPr lang="tr-TR" sz="1200" kern="1200" dirty="0"/>
            <a:t>Saha Ziyareti Sonrası Değerlendirme ve Geri Bildirim Raporu’nun Hazırlanması</a:t>
          </a:r>
        </a:p>
      </dsp:txBody>
      <dsp:txXfrm>
        <a:off x="4136985" y="1609341"/>
        <a:ext cx="1190091" cy="25395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69EDD-3629-4938-93AC-72D0DE0D01E3}">
      <dsp:nvSpPr>
        <dsp:cNvPr id="0" name=""/>
        <dsp:cNvSpPr/>
      </dsp:nvSpPr>
      <dsp:spPr>
        <a:xfrm>
          <a:off x="2993097" y="3073471"/>
          <a:ext cx="2321852" cy="344283"/>
        </a:xfrm>
        <a:custGeom>
          <a:avLst/>
          <a:gdLst/>
          <a:ahLst/>
          <a:cxnLst/>
          <a:rect l="0" t="0" r="0" b="0"/>
          <a:pathLst>
            <a:path>
              <a:moveTo>
                <a:pt x="0" y="0"/>
              </a:moveTo>
              <a:lnTo>
                <a:pt x="0" y="226154"/>
              </a:lnTo>
              <a:lnTo>
                <a:pt x="2321852" y="226154"/>
              </a:lnTo>
              <a:lnTo>
                <a:pt x="2321852" y="3442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11D215-4B0E-4D0A-838E-5A547393F47E}">
      <dsp:nvSpPr>
        <dsp:cNvPr id="0" name=""/>
        <dsp:cNvSpPr/>
      </dsp:nvSpPr>
      <dsp:spPr>
        <a:xfrm>
          <a:off x="2993097" y="3073471"/>
          <a:ext cx="763324" cy="344283"/>
        </a:xfrm>
        <a:custGeom>
          <a:avLst/>
          <a:gdLst/>
          <a:ahLst/>
          <a:cxnLst/>
          <a:rect l="0" t="0" r="0" b="0"/>
          <a:pathLst>
            <a:path>
              <a:moveTo>
                <a:pt x="0" y="0"/>
              </a:moveTo>
              <a:lnTo>
                <a:pt x="0" y="226154"/>
              </a:lnTo>
              <a:lnTo>
                <a:pt x="763324" y="226154"/>
              </a:lnTo>
              <a:lnTo>
                <a:pt x="763324" y="3442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74B5DC-27F0-42AD-9A33-74BF2144AE85}">
      <dsp:nvSpPr>
        <dsp:cNvPr id="0" name=""/>
        <dsp:cNvSpPr/>
      </dsp:nvSpPr>
      <dsp:spPr>
        <a:xfrm>
          <a:off x="2197893" y="3073471"/>
          <a:ext cx="795203" cy="344283"/>
        </a:xfrm>
        <a:custGeom>
          <a:avLst/>
          <a:gdLst/>
          <a:ahLst/>
          <a:cxnLst/>
          <a:rect l="0" t="0" r="0" b="0"/>
          <a:pathLst>
            <a:path>
              <a:moveTo>
                <a:pt x="795203" y="0"/>
              </a:moveTo>
              <a:lnTo>
                <a:pt x="795203" y="226154"/>
              </a:lnTo>
              <a:lnTo>
                <a:pt x="0" y="226154"/>
              </a:lnTo>
              <a:lnTo>
                <a:pt x="0" y="3442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748B28-22FF-414C-9A10-F95FCAE7918A}">
      <dsp:nvSpPr>
        <dsp:cNvPr id="0" name=""/>
        <dsp:cNvSpPr/>
      </dsp:nvSpPr>
      <dsp:spPr>
        <a:xfrm>
          <a:off x="639365" y="3073471"/>
          <a:ext cx="2353731" cy="344283"/>
        </a:xfrm>
        <a:custGeom>
          <a:avLst/>
          <a:gdLst/>
          <a:ahLst/>
          <a:cxnLst/>
          <a:rect l="0" t="0" r="0" b="0"/>
          <a:pathLst>
            <a:path>
              <a:moveTo>
                <a:pt x="2353731" y="0"/>
              </a:moveTo>
              <a:lnTo>
                <a:pt x="2353731" y="226154"/>
              </a:lnTo>
              <a:lnTo>
                <a:pt x="0" y="226154"/>
              </a:lnTo>
              <a:lnTo>
                <a:pt x="0" y="3442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19FEF6-1CC0-464B-9DD8-FDDA0D427767}">
      <dsp:nvSpPr>
        <dsp:cNvPr id="0" name=""/>
        <dsp:cNvSpPr/>
      </dsp:nvSpPr>
      <dsp:spPr>
        <a:xfrm>
          <a:off x="2944495" y="1866311"/>
          <a:ext cx="91440" cy="397434"/>
        </a:xfrm>
        <a:custGeom>
          <a:avLst/>
          <a:gdLst/>
          <a:ahLst/>
          <a:cxnLst/>
          <a:rect l="0" t="0" r="0" b="0"/>
          <a:pathLst>
            <a:path>
              <a:moveTo>
                <a:pt x="45720" y="0"/>
              </a:moveTo>
              <a:lnTo>
                <a:pt x="45720" y="279304"/>
              </a:lnTo>
              <a:lnTo>
                <a:pt x="48601" y="279304"/>
              </a:lnTo>
              <a:lnTo>
                <a:pt x="48601" y="397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65C880-9793-4B04-9C0E-327909050239}">
      <dsp:nvSpPr>
        <dsp:cNvPr id="0" name=""/>
        <dsp:cNvSpPr/>
      </dsp:nvSpPr>
      <dsp:spPr>
        <a:xfrm>
          <a:off x="2352635" y="1056585"/>
          <a:ext cx="1275159" cy="809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206356-58CE-469E-AEC3-E10D9A43B387}">
      <dsp:nvSpPr>
        <dsp:cNvPr id="0" name=""/>
        <dsp:cNvSpPr/>
      </dsp:nvSpPr>
      <dsp:spPr>
        <a:xfrm>
          <a:off x="2494320" y="1191185"/>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BUSİM YÖNETİM KURULU</a:t>
          </a:r>
        </a:p>
      </dsp:txBody>
      <dsp:txXfrm>
        <a:off x="2518036" y="1214901"/>
        <a:ext cx="1227727" cy="762294"/>
      </dsp:txXfrm>
    </dsp:sp>
    <dsp:sp modelId="{97C045A4-B1F1-4FAA-A257-08B7A489B2A6}">
      <dsp:nvSpPr>
        <dsp:cNvPr id="0" name=""/>
        <dsp:cNvSpPr/>
      </dsp:nvSpPr>
      <dsp:spPr>
        <a:xfrm>
          <a:off x="2355517" y="2263745"/>
          <a:ext cx="1275159" cy="809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F4086D-21F6-441E-95B6-C41706ED4C92}">
      <dsp:nvSpPr>
        <dsp:cNvPr id="0" name=""/>
        <dsp:cNvSpPr/>
      </dsp:nvSpPr>
      <dsp:spPr>
        <a:xfrm>
          <a:off x="2497201" y="2398345"/>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BUSİM YÜRÜTME KURULU</a:t>
          </a:r>
        </a:p>
      </dsp:txBody>
      <dsp:txXfrm>
        <a:off x="2520917" y="2422061"/>
        <a:ext cx="1227727" cy="762294"/>
      </dsp:txXfrm>
    </dsp:sp>
    <dsp:sp modelId="{740C895C-86EE-443D-B46A-22F25BA55A08}">
      <dsp:nvSpPr>
        <dsp:cNvPr id="0" name=""/>
        <dsp:cNvSpPr/>
      </dsp:nvSpPr>
      <dsp:spPr>
        <a:xfrm>
          <a:off x="1785" y="3417755"/>
          <a:ext cx="1275159" cy="809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AA3519-59AB-4578-B480-7C7413E073E0}">
      <dsp:nvSpPr>
        <dsp:cNvPr id="0" name=""/>
        <dsp:cNvSpPr/>
      </dsp:nvSpPr>
      <dsp:spPr>
        <a:xfrm>
          <a:off x="143470" y="3552355"/>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Model Geliştirme ve Eğitim</a:t>
          </a:r>
        </a:p>
      </dsp:txBody>
      <dsp:txXfrm>
        <a:off x="167186" y="3576071"/>
        <a:ext cx="1227727" cy="762294"/>
      </dsp:txXfrm>
    </dsp:sp>
    <dsp:sp modelId="{A16E96EF-AD53-43A1-8A09-BF2CDD9522A2}">
      <dsp:nvSpPr>
        <dsp:cNvPr id="0" name=""/>
        <dsp:cNvSpPr/>
      </dsp:nvSpPr>
      <dsp:spPr>
        <a:xfrm>
          <a:off x="1560314" y="3417755"/>
          <a:ext cx="1275159" cy="809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5D1E5B-2740-4501-8C4F-6CDB94C6D23B}">
      <dsp:nvSpPr>
        <dsp:cNvPr id="0" name=""/>
        <dsp:cNvSpPr/>
      </dsp:nvSpPr>
      <dsp:spPr>
        <a:xfrm>
          <a:off x="1701998" y="3552355"/>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Değerlendirme ve Ödül Süreçleri</a:t>
          </a:r>
        </a:p>
      </dsp:txBody>
      <dsp:txXfrm>
        <a:off x="1725714" y="3576071"/>
        <a:ext cx="1227727" cy="762294"/>
      </dsp:txXfrm>
    </dsp:sp>
    <dsp:sp modelId="{52F2CC09-1CDE-42AB-A02B-6B45E46E6C23}">
      <dsp:nvSpPr>
        <dsp:cNvPr id="0" name=""/>
        <dsp:cNvSpPr/>
      </dsp:nvSpPr>
      <dsp:spPr>
        <a:xfrm>
          <a:off x="3118842" y="3417755"/>
          <a:ext cx="1275159" cy="809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84187E-A440-4128-8C8A-144B7DB23C34}">
      <dsp:nvSpPr>
        <dsp:cNvPr id="0" name=""/>
        <dsp:cNvSpPr/>
      </dsp:nvSpPr>
      <dsp:spPr>
        <a:xfrm>
          <a:off x="3260526" y="3552355"/>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Proje Geliştirme</a:t>
          </a:r>
        </a:p>
      </dsp:txBody>
      <dsp:txXfrm>
        <a:off x="3284242" y="3576071"/>
        <a:ext cx="1227727" cy="762294"/>
      </dsp:txXfrm>
    </dsp:sp>
    <dsp:sp modelId="{4BAE69EA-F675-44E4-A76F-EDB59F8FF211}">
      <dsp:nvSpPr>
        <dsp:cNvPr id="0" name=""/>
        <dsp:cNvSpPr/>
      </dsp:nvSpPr>
      <dsp:spPr>
        <a:xfrm>
          <a:off x="4677370" y="3417755"/>
          <a:ext cx="1275159" cy="809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1738CB-2E82-471A-A15F-B83CE3D24DC3}">
      <dsp:nvSpPr>
        <dsp:cNvPr id="0" name=""/>
        <dsp:cNvSpPr/>
      </dsp:nvSpPr>
      <dsp:spPr>
        <a:xfrm>
          <a:off x="4819054" y="3552355"/>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a:t>Basın Yayın ve Bilgi Yönetimi</a:t>
          </a:r>
        </a:p>
      </dsp:txBody>
      <dsp:txXfrm>
        <a:off x="4842770" y="3576071"/>
        <a:ext cx="1227727" cy="7622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AC43B-A6F8-450A-B587-A37F55C1B5ED}">
      <dsp:nvSpPr>
        <dsp:cNvPr id="0" name=""/>
        <dsp:cNvSpPr/>
      </dsp:nvSpPr>
      <dsp:spPr>
        <a:xfrm>
          <a:off x="3002" y="108818"/>
          <a:ext cx="1805306" cy="61312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tr-TR" sz="1700" kern="1200" dirty="0"/>
            <a:t>Model Geliştirme ve Eğitim</a:t>
          </a:r>
        </a:p>
      </dsp:txBody>
      <dsp:txXfrm>
        <a:off x="3002" y="108818"/>
        <a:ext cx="1805306" cy="613127"/>
      </dsp:txXfrm>
    </dsp:sp>
    <dsp:sp modelId="{F83D45F3-EDA3-4D7C-B973-408F3B700CE8}">
      <dsp:nvSpPr>
        <dsp:cNvPr id="0" name=""/>
        <dsp:cNvSpPr/>
      </dsp:nvSpPr>
      <dsp:spPr>
        <a:xfrm>
          <a:off x="3002" y="721946"/>
          <a:ext cx="1805306" cy="12249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kern="1200" dirty="0"/>
            <a:t>Rehberlik Hizmeti</a:t>
          </a:r>
        </a:p>
        <a:p>
          <a:pPr marL="171450" lvl="1" indent="-171450" algn="l" defTabSz="755650">
            <a:lnSpc>
              <a:spcPct val="90000"/>
            </a:lnSpc>
            <a:spcBef>
              <a:spcPct val="0"/>
            </a:spcBef>
            <a:spcAft>
              <a:spcPct val="15000"/>
            </a:spcAft>
            <a:buChar char="••"/>
          </a:pPr>
          <a:r>
            <a:rPr lang="tr-TR" sz="1700" kern="1200" dirty="0"/>
            <a:t>Eğitimleri</a:t>
          </a:r>
        </a:p>
      </dsp:txBody>
      <dsp:txXfrm>
        <a:off x="3002" y="721946"/>
        <a:ext cx="1805306" cy="1224956"/>
      </dsp:txXfrm>
    </dsp:sp>
    <dsp:sp modelId="{43B06299-0F2C-492F-AEEF-127223F4BF18}">
      <dsp:nvSpPr>
        <dsp:cNvPr id="0" name=""/>
        <dsp:cNvSpPr/>
      </dsp:nvSpPr>
      <dsp:spPr>
        <a:xfrm>
          <a:off x="2061052" y="108818"/>
          <a:ext cx="1805306" cy="61312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tr-TR" sz="1700" kern="1200" dirty="0"/>
            <a:t>Değerlendirme ve Ödül Süreçleri</a:t>
          </a:r>
        </a:p>
      </dsp:txBody>
      <dsp:txXfrm>
        <a:off x="2061052" y="108818"/>
        <a:ext cx="1805306" cy="613127"/>
      </dsp:txXfrm>
    </dsp:sp>
    <dsp:sp modelId="{11822D97-5C01-4A80-84FB-B46032C3FFFB}">
      <dsp:nvSpPr>
        <dsp:cNvPr id="0" name=""/>
        <dsp:cNvSpPr/>
      </dsp:nvSpPr>
      <dsp:spPr>
        <a:xfrm>
          <a:off x="2061052" y="721946"/>
          <a:ext cx="1805306" cy="12249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kern="1200" dirty="0"/>
            <a:t>Dış Değerlendirme</a:t>
          </a:r>
        </a:p>
        <a:p>
          <a:pPr marL="171450" lvl="1" indent="-171450" algn="l" defTabSz="755650">
            <a:lnSpc>
              <a:spcPct val="90000"/>
            </a:lnSpc>
            <a:spcBef>
              <a:spcPct val="0"/>
            </a:spcBef>
            <a:spcAft>
              <a:spcPct val="15000"/>
            </a:spcAft>
            <a:buChar char="••"/>
          </a:pPr>
          <a:r>
            <a:rPr lang="tr-TR" sz="1700" kern="1200" dirty="0"/>
            <a:t>Ödül Değerlendirme</a:t>
          </a:r>
        </a:p>
      </dsp:txBody>
      <dsp:txXfrm>
        <a:off x="2061052" y="721946"/>
        <a:ext cx="1805306" cy="1224956"/>
      </dsp:txXfrm>
    </dsp:sp>
    <dsp:sp modelId="{D633AF9E-1663-45A9-BEC6-9441BF3FCC54}">
      <dsp:nvSpPr>
        <dsp:cNvPr id="0" name=""/>
        <dsp:cNvSpPr/>
      </dsp:nvSpPr>
      <dsp:spPr>
        <a:xfrm>
          <a:off x="4119101" y="108818"/>
          <a:ext cx="1805306" cy="61312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tr-TR" sz="1700" kern="1200" dirty="0"/>
            <a:t>Proje Geliştirme</a:t>
          </a:r>
        </a:p>
      </dsp:txBody>
      <dsp:txXfrm>
        <a:off x="4119101" y="108818"/>
        <a:ext cx="1805306" cy="613127"/>
      </dsp:txXfrm>
    </dsp:sp>
    <dsp:sp modelId="{B0ABB4BC-C777-400E-9D82-DFBEEB7D2207}">
      <dsp:nvSpPr>
        <dsp:cNvPr id="0" name=""/>
        <dsp:cNvSpPr/>
      </dsp:nvSpPr>
      <dsp:spPr>
        <a:xfrm>
          <a:off x="4119101" y="721946"/>
          <a:ext cx="1805306" cy="12249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kern="1200" dirty="0"/>
            <a:t>AB Projeleri</a:t>
          </a:r>
        </a:p>
        <a:p>
          <a:pPr marL="171450" lvl="1" indent="-171450" algn="l" defTabSz="755650">
            <a:lnSpc>
              <a:spcPct val="90000"/>
            </a:lnSpc>
            <a:spcBef>
              <a:spcPct val="0"/>
            </a:spcBef>
            <a:spcAft>
              <a:spcPct val="15000"/>
            </a:spcAft>
            <a:buChar char="••"/>
          </a:pPr>
          <a:r>
            <a:rPr lang="tr-TR" sz="1700" kern="1200" dirty="0"/>
            <a:t>Yerel Projeler</a:t>
          </a:r>
        </a:p>
      </dsp:txBody>
      <dsp:txXfrm>
        <a:off x="4119101" y="721946"/>
        <a:ext cx="1805306" cy="1224956"/>
      </dsp:txXfrm>
    </dsp:sp>
    <dsp:sp modelId="{7593F424-280A-480B-B401-C7FE9F186A27}">
      <dsp:nvSpPr>
        <dsp:cNvPr id="0" name=""/>
        <dsp:cNvSpPr/>
      </dsp:nvSpPr>
      <dsp:spPr>
        <a:xfrm>
          <a:off x="6177151" y="108818"/>
          <a:ext cx="1805306" cy="61312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tr-TR" sz="1700" kern="1200" dirty="0"/>
            <a:t>Basın Yayın ve Bilgi Yönetimi</a:t>
          </a:r>
        </a:p>
      </dsp:txBody>
      <dsp:txXfrm>
        <a:off x="6177151" y="108818"/>
        <a:ext cx="1805306" cy="613127"/>
      </dsp:txXfrm>
    </dsp:sp>
    <dsp:sp modelId="{E6339115-F516-4368-9452-3237005DA174}">
      <dsp:nvSpPr>
        <dsp:cNvPr id="0" name=""/>
        <dsp:cNvSpPr/>
      </dsp:nvSpPr>
      <dsp:spPr>
        <a:xfrm>
          <a:off x="6177151" y="721946"/>
          <a:ext cx="1805306" cy="12249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kern="1200" dirty="0"/>
            <a:t>Yazılım Geliştirme</a:t>
          </a:r>
        </a:p>
        <a:p>
          <a:pPr marL="171450" lvl="1" indent="-171450" algn="l" defTabSz="755650">
            <a:lnSpc>
              <a:spcPct val="90000"/>
            </a:lnSpc>
            <a:spcBef>
              <a:spcPct val="0"/>
            </a:spcBef>
            <a:spcAft>
              <a:spcPct val="15000"/>
            </a:spcAft>
            <a:buChar char="••"/>
          </a:pPr>
          <a:r>
            <a:rPr lang="tr-TR" sz="1700" kern="1200" dirty="0"/>
            <a:t>Tanıtım ve Yaygınlaştırma</a:t>
          </a:r>
        </a:p>
      </dsp:txBody>
      <dsp:txXfrm>
        <a:off x="6177151" y="721946"/>
        <a:ext cx="1805306" cy="122495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887A8C-99CB-4DA4-985B-702E496FF900}" type="datetimeFigureOut">
              <a:rPr lang="tr-TR" smtClean="0"/>
              <a:t>7.02.2020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1BA61C-7936-45DA-A0D4-7E70968537D8}" type="slidenum">
              <a:rPr lang="tr-TR" smtClean="0"/>
              <a:t>‹#›</a:t>
            </a:fld>
            <a:endParaRPr lang="tr-TR"/>
          </a:p>
        </p:txBody>
      </p:sp>
    </p:spTree>
    <p:extLst>
      <p:ext uri="{BB962C8B-B14F-4D97-AF65-F5344CB8AC3E}">
        <p14:creationId xmlns:p14="http://schemas.microsoft.com/office/powerpoint/2010/main" val="1209946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47A2242-9322-4EDC-93D9-5ACBE8B9AE4E}" type="slidenum">
              <a:rPr kumimoji="0" lang="tr-T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tr-T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72216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xfrm>
            <a:off x="3883853" y="8684827"/>
            <a:ext cx="2972547" cy="4577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1600">
                <a:solidFill>
                  <a:schemeClr val="tx1"/>
                </a:solidFill>
                <a:latin typeface="Arial" charset="0"/>
                <a:cs typeface="Arial" charset="0"/>
              </a:defRPr>
            </a:lvl1pPr>
            <a:lvl2pPr marL="742950" indent="-285750" defTabSz="923925">
              <a:defRPr sz="1600">
                <a:solidFill>
                  <a:schemeClr val="tx1"/>
                </a:solidFill>
                <a:latin typeface="Arial" charset="0"/>
                <a:cs typeface="Arial" charset="0"/>
              </a:defRPr>
            </a:lvl2pPr>
            <a:lvl3pPr marL="1143000" indent="-228600" defTabSz="923925">
              <a:defRPr sz="1600">
                <a:solidFill>
                  <a:schemeClr val="tx1"/>
                </a:solidFill>
                <a:latin typeface="Arial" charset="0"/>
                <a:cs typeface="Arial" charset="0"/>
              </a:defRPr>
            </a:lvl3pPr>
            <a:lvl4pPr marL="1600200" indent="-228600" defTabSz="923925">
              <a:defRPr sz="1600">
                <a:solidFill>
                  <a:schemeClr val="tx1"/>
                </a:solidFill>
                <a:latin typeface="Arial" charset="0"/>
                <a:cs typeface="Arial" charset="0"/>
              </a:defRPr>
            </a:lvl4pPr>
            <a:lvl5pPr marL="2057400" indent="-228600" defTabSz="923925">
              <a:defRPr sz="1600">
                <a:solidFill>
                  <a:schemeClr val="tx1"/>
                </a:solidFill>
                <a:latin typeface="Arial" charset="0"/>
                <a:cs typeface="Arial" charset="0"/>
              </a:defRPr>
            </a:lvl5pPr>
            <a:lvl6pPr marL="2514600" indent="-228600" defTabSz="923925" fontAlgn="base">
              <a:spcBef>
                <a:spcPct val="0"/>
              </a:spcBef>
              <a:spcAft>
                <a:spcPct val="0"/>
              </a:spcAft>
              <a:defRPr sz="1600">
                <a:solidFill>
                  <a:schemeClr val="tx1"/>
                </a:solidFill>
                <a:latin typeface="Arial" charset="0"/>
                <a:cs typeface="Arial" charset="0"/>
              </a:defRPr>
            </a:lvl6pPr>
            <a:lvl7pPr marL="2971800" indent="-228600" defTabSz="923925" fontAlgn="base">
              <a:spcBef>
                <a:spcPct val="0"/>
              </a:spcBef>
              <a:spcAft>
                <a:spcPct val="0"/>
              </a:spcAft>
              <a:defRPr sz="1600">
                <a:solidFill>
                  <a:schemeClr val="tx1"/>
                </a:solidFill>
                <a:latin typeface="Arial" charset="0"/>
                <a:cs typeface="Arial" charset="0"/>
              </a:defRPr>
            </a:lvl7pPr>
            <a:lvl8pPr marL="3429000" indent="-228600" defTabSz="923925" fontAlgn="base">
              <a:spcBef>
                <a:spcPct val="0"/>
              </a:spcBef>
              <a:spcAft>
                <a:spcPct val="0"/>
              </a:spcAft>
              <a:defRPr sz="1600">
                <a:solidFill>
                  <a:schemeClr val="tx1"/>
                </a:solidFill>
                <a:latin typeface="Arial" charset="0"/>
                <a:cs typeface="Arial" charset="0"/>
              </a:defRPr>
            </a:lvl8pPr>
            <a:lvl9pPr marL="3886200" indent="-228600" defTabSz="923925" fontAlgn="base">
              <a:spcBef>
                <a:spcPct val="0"/>
              </a:spcBef>
              <a:spcAft>
                <a:spcPct val="0"/>
              </a:spcAft>
              <a:defRPr sz="1600">
                <a:solidFill>
                  <a:schemeClr val="tx1"/>
                </a:solidFill>
                <a:latin typeface="Arial" charset="0"/>
                <a:cs typeface="Arial" charset="0"/>
              </a:defRPr>
            </a:lvl9pPr>
          </a:lstStyle>
          <a:p>
            <a:fld id="{59001763-943B-4A03-B7F3-EAC13551BB1D}" type="slidenum">
              <a:rPr lang="en-US" sz="1200" smtClean="0">
                <a:latin typeface="Times"/>
              </a:rPr>
              <a:pPr/>
              <a:t>26</a:t>
            </a:fld>
            <a:endParaRPr lang="en-US" sz="1200">
              <a:latin typeface="Times"/>
            </a:endParaRPr>
          </a:p>
        </p:txBody>
      </p:sp>
      <p:sp>
        <p:nvSpPr>
          <p:cNvPr id="71682" name="Rectangle 2"/>
          <p:cNvSpPr>
            <a:spLocks noGrp="1" noRot="1" noChangeAspect="1" noChangeArrowheads="1" noTextEdit="1"/>
          </p:cNvSpPr>
          <p:nvPr>
            <p:ph type="sldImg"/>
          </p:nvPr>
        </p:nvSpPr>
        <p:spPr>
          <a:xfrm>
            <a:off x="1300163" y="803275"/>
            <a:ext cx="4257675" cy="3192463"/>
          </a:xfrm>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atin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xfrm>
            <a:off x="1300163" y="803275"/>
            <a:ext cx="4257675" cy="3192463"/>
          </a:xfrm>
          <a:ln/>
        </p:spPr>
      </p:sp>
      <p:sp>
        <p:nvSpPr>
          <p:cNvPr id="798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atin typeface="Time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xfrm>
            <a:off x="1143000" y="685800"/>
            <a:ext cx="4573588" cy="3429000"/>
          </a:xfrm>
          <a:ln/>
        </p:spPr>
      </p:sp>
      <p:sp>
        <p:nvSpPr>
          <p:cNvPr id="61442" name="Notes Placeholder 2"/>
          <p:cNvSpPr>
            <a:spLocks noGrp="1"/>
          </p:cNvSpPr>
          <p:nvPr>
            <p:ph type="body" idx="1"/>
          </p:nvPr>
        </p:nvSpPr>
        <p:spPr>
          <a:xfrm>
            <a:off x="914508" y="4343145"/>
            <a:ext cx="5028986" cy="41150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endParaRPr lang="en-GB">
              <a:latin typeface="Times"/>
            </a:endParaRPr>
          </a:p>
        </p:txBody>
      </p:sp>
      <p:sp>
        <p:nvSpPr>
          <p:cNvPr id="61443" name="Footer Placeholder 3"/>
          <p:cNvSpPr txBox="1">
            <a:spLocks noGrp="1"/>
          </p:cNvSpPr>
          <p:nvPr/>
        </p:nvSpPr>
        <p:spPr bwMode="auto">
          <a:xfrm>
            <a:off x="1" y="8686289"/>
            <a:ext cx="2972547"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12813">
              <a:defRPr sz="1600">
                <a:solidFill>
                  <a:schemeClr val="tx1"/>
                </a:solidFill>
                <a:latin typeface="Arial" charset="0"/>
                <a:cs typeface="Arial" charset="0"/>
              </a:defRPr>
            </a:lvl1pPr>
            <a:lvl2pPr marL="742950" indent="-285750" defTabSz="912813">
              <a:defRPr sz="1600">
                <a:solidFill>
                  <a:schemeClr val="tx1"/>
                </a:solidFill>
                <a:latin typeface="Arial" charset="0"/>
                <a:cs typeface="Arial" charset="0"/>
              </a:defRPr>
            </a:lvl2pPr>
            <a:lvl3pPr marL="1143000" indent="-228600" defTabSz="912813">
              <a:defRPr sz="1600">
                <a:solidFill>
                  <a:schemeClr val="tx1"/>
                </a:solidFill>
                <a:latin typeface="Arial" charset="0"/>
                <a:cs typeface="Arial" charset="0"/>
              </a:defRPr>
            </a:lvl3pPr>
            <a:lvl4pPr marL="1600200" indent="-228600" defTabSz="912813">
              <a:defRPr sz="1600">
                <a:solidFill>
                  <a:schemeClr val="tx1"/>
                </a:solidFill>
                <a:latin typeface="Arial" charset="0"/>
                <a:cs typeface="Arial" charset="0"/>
              </a:defRPr>
            </a:lvl4pPr>
            <a:lvl5pPr marL="2057400" indent="-228600" defTabSz="912813">
              <a:defRPr sz="1600">
                <a:solidFill>
                  <a:schemeClr val="tx1"/>
                </a:solidFill>
                <a:latin typeface="Arial" charset="0"/>
                <a:cs typeface="Arial" charset="0"/>
              </a:defRPr>
            </a:lvl5pPr>
            <a:lvl6pPr marL="2514600" indent="-228600" defTabSz="912813" fontAlgn="base">
              <a:spcBef>
                <a:spcPct val="0"/>
              </a:spcBef>
              <a:spcAft>
                <a:spcPct val="0"/>
              </a:spcAft>
              <a:defRPr sz="1600">
                <a:solidFill>
                  <a:schemeClr val="tx1"/>
                </a:solidFill>
                <a:latin typeface="Arial" charset="0"/>
                <a:cs typeface="Arial" charset="0"/>
              </a:defRPr>
            </a:lvl6pPr>
            <a:lvl7pPr marL="2971800" indent="-228600" defTabSz="912813" fontAlgn="base">
              <a:spcBef>
                <a:spcPct val="0"/>
              </a:spcBef>
              <a:spcAft>
                <a:spcPct val="0"/>
              </a:spcAft>
              <a:defRPr sz="1600">
                <a:solidFill>
                  <a:schemeClr val="tx1"/>
                </a:solidFill>
                <a:latin typeface="Arial" charset="0"/>
                <a:cs typeface="Arial" charset="0"/>
              </a:defRPr>
            </a:lvl7pPr>
            <a:lvl8pPr marL="3429000" indent="-228600" defTabSz="912813" fontAlgn="base">
              <a:spcBef>
                <a:spcPct val="0"/>
              </a:spcBef>
              <a:spcAft>
                <a:spcPct val="0"/>
              </a:spcAft>
              <a:defRPr sz="1600">
                <a:solidFill>
                  <a:schemeClr val="tx1"/>
                </a:solidFill>
                <a:latin typeface="Arial" charset="0"/>
                <a:cs typeface="Arial" charset="0"/>
              </a:defRPr>
            </a:lvl8pPr>
            <a:lvl9pPr marL="3886200" indent="-228600" defTabSz="912813" fontAlgn="base">
              <a:spcBef>
                <a:spcPct val="0"/>
              </a:spcBef>
              <a:spcAft>
                <a:spcPct val="0"/>
              </a:spcAft>
              <a:defRPr sz="1600">
                <a:solidFill>
                  <a:schemeClr val="tx1"/>
                </a:solidFill>
                <a:latin typeface="Arial" charset="0"/>
                <a:cs typeface="Arial" charset="0"/>
              </a:defRPr>
            </a:lvl9pPr>
          </a:lstStyle>
          <a:p>
            <a:pPr>
              <a:spcBef>
                <a:spcPct val="20000"/>
              </a:spcBef>
            </a:pPr>
            <a:r>
              <a:rPr lang="en-GB" sz="1200">
                <a:solidFill>
                  <a:prstClr val="black"/>
                </a:solidFill>
                <a:latin typeface="Times New Roman" pitchFamily="18" charset="0"/>
                <a:ea typeface="MS PGothic" pitchFamily="34" charset="-128"/>
              </a:rPr>
              <a:t>Copyright Excellence Drivers 2009</a:t>
            </a:r>
          </a:p>
        </p:txBody>
      </p:sp>
      <p:sp>
        <p:nvSpPr>
          <p:cNvPr id="61444" name="Slide Number Placeholder 4"/>
          <p:cNvSpPr txBox="1">
            <a:spLocks noGrp="1"/>
          </p:cNvSpPr>
          <p:nvPr/>
        </p:nvSpPr>
        <p:spPr bwMode="auto">
          <a:xfrm>
            <a:off x="3885454" y="8686289"/>
            <a:ext cx="2972547"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12813">
              <a:defRPr sz="1600">
                <a:solidFill>
                  <a:schemeClr val="tx1"/>
                </a:solidFill>
                <a:latin typeface="Arial" charset="0"/>
                <a:cs typeface="Arial" charset="0"/>
              </a:defRPr>
            </a:lvl1pPr>
            <a:lvl2pPr marL="742950" indent="-285750" defTabSz="912813">
              <a:defRPr sz="1600">
                <a:solidFill>
                  <a:schemeClr val="tx1"/>
                </a:solidFill>
                <a:latin typeface="Arial" charset="0"/>
                <a:cs typeface="Arial" charset="0"/>
              </a:defRPr>
            </a:lvl2pPr>
            <a:lvl3pPr marL="1143000" indent="-228600" defTabSz="912813">
              <a:defRPr sz="1600">
                <a:solidFill>
                  <a:schemeClr val="tx1"/>
                </a:solidFill>
                <a:latin typeface="Arial" charset="0"/>
                <a:cs typeface="Arial" charset="0"/>
              </a:defRPr>
            </a:lvl3pPr>
            <a:lvl4pPr marL="1600200" indent="-228600" defTabSz="912813">
              <a:defRPr sz="1600">
                <a:solidFill>
                  <a:schemeClr val="tx1"/>
                </a:solidFill>
                <a:latin typeface="Arial" charset="0"/>
                <a:cs typeface="Arial" charset="0"/>
              </a:defRPr>
            </a:lvl4pPr>
            <a:lvl5pPr marL="2057400" indent="-228600" defTabSz="912813">
              <a:defRPr sz="1600">
                <a:solidFill>
                  <a:schemeClr val="tx1"/>
                </a:solidFill>
                <a:latin typeface="Arial" charset="0"/>
                <a:cs typeface="Arial" charset="0"/>
              </a:defRPr>
            </a:lvl5pPr>
            <a:lvl6pPr marL="2514600" indent="-228600" defTabSz="912813" fontAlgn="base">
              <a:spcBef>
                <a:spcPct val="0"/>
              </a:spcBef>
              <a:spcAft>
                <a:spcPct val="0"/>
              </a:spcAft>
              <a:defRPr sz="1600">
                <a:solidFill>
                  <a:schemeClr val="tx1"/>
                </a:solidFill>
                <a:latin typeface="Arial" charset="0"/>
                <a:cs typeface="Arial" charset="0"/>
              </a:defRPr>
            </a:lvl6pPr>
            <a:lvl7pPr marL="2971800" indent="-228600" defTabSz="912813" fontAlgn="base">
              <a:spcBef>
                <a:spcPct val="0"/>
              </a:spcBef>
              <a:spcAft>
                <a:spcPct val="0"/>
              </a:spcAft>
              <a:defRPr sz="1600">
                <a:solidFill>
                  <a:schemeClr val="tx1"/>
                </a:solidFill>
                <a:latin typeface="Arial" charset="0"/>
                <a:cs typeface="Arial" charset="0"/>
              </a:defRPr>
            </a:lvl7pPr>
            <a:lvl8pPr marL="3429000" indent="-228600" defTabSz="912813" fontAlgn="base">
              <a:spcBef>
                <a:spcPct val="0"/>
              </a:spcBef>
              <a:spcAft>
                <a:spcPct val="0"/>
              </a:spcAft>
              <a:defRPr sz="1600">
                <a:solidFill>
                  <a:schemeClr val="tx1"/>
                </a:solidFill>
                <a:latin typeface="Arial" charset="0"/>
                <a:cs typeface="Arial" charset="0"/>
              </a:defRPr>
            </a:lvl8pPr>
            <a:lvl9pPr marL="3886200" indent="-228600" defTabSz="912813" fontAlgn="base">
              <a:spcBef>
                <a:spcPct val="0"/>
              </a:spcBef>
              <a:spcAft>
                <a:spcPct val="0"/>
              </a:spcAft>
              <a:defRPr sz="1600">
                <a:solidFill>
                  <a:schemeClr val="tx1"/>
                </a:solidFill>
                <a:latin typeface="Arial" charset="0"/>
                <a:cs typeface="Arial" charset="0"/>
              </a:defRPr>
            </a:lvl9pPr>
          </a:lstStyle>
          <a:p>
            <a:pPr algn="r">
              <a:spcBef>
                <a:spcPct val="20000"/>
              </a:spcBef>
            </a:pPr>
            <a:fld id="{5A4A703B-9819-4E66-9B97-57FA6D48CC4D}" type="slidenum">
              <a:rPr lang="en-GB" sz="1200">
                <a:solidFill>
                  <a:prstClr val="black"/>
                </a:solidFill>
                <a:latin typeface="Times New Roman" pitchFamily="18" charset="0"/>
                <a:ea typeface="MS PGothic" pitchFamily="34" charset="-128"/>
              </a:rPr>
              <a:pPr algn="r">
                <a:spcBef>
                  <a:spcPct val="20000"/>
                </a:spcBef>
              </a:pPr>
              <a:t>41</a:t>
            </a:fld>
            <a:endParaRPr lang="en-GB" sz="1200">
              <a:solidFill>
                <a:prstClr val="black"/>
              </a:solidFill>
              <a:latin typeface="Times New Roman" pitchFamily="18" charset="0"/>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xfrm>
            <a:off x="1300163" y="803275"/>
            <a:ext cx="4257675" cy="3192463"/>
          </a:xfrm>
          <a:ln/>
        </p:spPr>
      </p:sp>
      <p:sp>
        <p:nvSpPr>
          <p:cNvPr id="3" name="Notes Placeholder 2"/>
          <p:cNvSpPr>
            <a:spLocks noGrp="1"/>
          </p:cNvSpPr>
          <p:nvPr>
            <p:ph type="body" idx="1"/>
          </p:nvPr>
        </p:nvSpPr>
        <p:spPr/>
        <p:txBody>
          <a:bodyPr/>
          <a:lstStyle/>
          <a:p>
            <a:pPr>
              <a:defRPr/>
            </a:pPr>
            <a:r>
              <a:rPr lang="en-GB" dirty="0">
                <a:latin typeface="+mn-lt"/>
                <a:cs typeface="+mn-cs"/>
              </a:rPr>
              <a:t>At the highest level Radar logic states that an organisation needs to: </a:t>
            </a:r>
          </a:p>
          <a:p>
            <a:pPr>
              <a:defRPr/>
            </a:pPr>
            <a:r>
              <a:rPr lang="en-GB" dirty="0">
                <a:latin typeface="+mn-lt"/>
                <a:cs typeface="+mn-cs"/>
              </a:rPr>
              <a:t>Determine the </a:t>
            </a:r>
            <a:r>
              <a:rPr lang="en-GB" b="1" u="sng" dirty="0">
                <a:latin typeface="+mn-lt"/>
                <a:cs typeface="+mn-cs"/>
              </a:rPr>
              <a:t>R</a:t>
            </a:r>
            <a:r>
              <a:rPr lang="en-GB" b="1" dirty="0">
                <a:latin typeface="+mn-lt"/>
                <a:cs typeface="+mn-cs"/>
              </a:rPr>
              <a:t>esults</a:t>
            </a:r>
            <a:r>
              <a:rPr lang="en-GB" dirty="0">
                <a:latin typeface="+mn-lt"/>
                <a:cs typeface="+mn-cs"/>
              </a:rPr>
              <a:t> it is aiming to achieve as part of its strategy. </a:t>
            </a:r>
          </a:p>
          <a:p>
            <a:pPr>
              <a:defRPr/>
            </a:pPr>
            <a:r>
              <a:rPr lang="en-GB" dirty="0">
                <a:latin typeface="+mn-lt"/>
                <a:cs typeface="+mn-cs"/>
              </a:rPr>
              <a:t>Plan and develop an integrated set of sound </a:t>
            </a:r>
            <a:r>
              <a:rPr lang="en-GB" b="1" u="sng" dirty="0">
                <a:latin typeface="+mn-lt"/>
                <a:cs typeface="+mn-cs"/>
              </a:rPr>
              <a:t>A</a:t>
            </a:r>
            <a:r>
              <a:rPr lang="en-GB" b="1" dirty="0">
                <a:latin typeface="+mn-lt"/>
                <a:cs typeface="+mn-cs"/>
              </a:rPr>
              <a:t>pproaches</a:t>
            </a:r>
            <a:r>
              <a:rPr lang="en-GB" dirty="0">
                <a:latin typeface="+mn-lt"/>
                <a:cs typeface="+mn-cs"/>
              </a:rPr>
              <a:t> to deliver the required results both now and in the future. </a:t>
            </a:r>
          </a:p>
          <a:p>
            <a:pPr>
              <a:defRPr/>
            </a:pPr>
            <a:r>
              <a:rPr lang="en-GB" b="1" u="sng" dirty="0">
                <a:latin typeface="+mn-lt"/>
                <a:cs typeface="+mn-cs"/>
              </a:rPr>
              <a:t>D</a:t>
            </a:r>
            <a:r>
              <a:rPr lang="en-GB" b="1" dirty="0">
                <a:latin typeface="+mn-lt"/>
                <a:cs typeface="+mn-cs"/>
              </a:rPr>
              <a:t>eploy</a:t>
            </a:r>
            <a:r>
              <a:rPr lang="en-GB" dirty="0">
                <a:latin typeface="+mn-lt"/>
                <a:cs typeface="+mn-cs"/>
              </a:rPr>
              <a:t> the approaches in a systematic way to ensure implementation. </a:t>
            </a:r>
          </a:p>
          <a:p>
            <a:pPr>
              <a:defRPr/>
            </a:pPr>
            <a:r>
              <a:rPr lang="en-GB" b="1" u="sng" dirty="0">
                <a:latin typeface="+mn-lt"/>
                <a:cs typeface="+mn-cs"/>
              </a:rPr>
              <a:t>A</a:t>
            </a:r>
            <a:r>
              <a:rPr lang="en-GB" b="1" dirty="0">
                <a:latin typeface="+mn-lt"/>
                <a:cs typeface="+mn-cs"/>
              </a:rPr>
              <a:t>ssess and </a:t>
            </a:r>
            <a:r>
              <a:rPr lang="en-GB" b="1" u="sng" dirty="0">
                <a:latin typeface="+mn-lt"/>
                <a:cs typeface="+mn-cs"/>
              </a:rPr>
              <a:t>R</a:t>
            </a:r>
            <a:r>
              <a:rPr lang="en-GB" b="1" dirty="0">
                <a:latin typeface="+mn-lt"/>
                <a:cs typeface="+mn-cs"/>
              </a:rPr>
              <a:t>efine</a:t>
            </a:r>
            <a:r>
              <a:rPr lang="en-GB" dirty="0">
                <a:latin typeface="+mn-lt"/>
                <a:cs typeface="+mn-cs"/>
              </a:rPr>
              <a:t> the deployed approaches based on monitoring and analysis of the results achieved and </a:t>
            </a:r>
            <a:r>
              <a:rPr lang="en-GB" dirty="0" err="1">
                <a:latin typeface="+mn-lt"/>
                <a:cs typeface="+mn-cs"/>
              </a:rPr>
              <a:t>ongoing</a:t>
            </a:r>
            <a:r>
              <a:rPr lang="en-GB" dirty="0">
                <a:latin typeface="+mn-lt"/>
                <a:cs typeface="+mn-cs"/>
              </a:rPr>
              <a:t> learning activities.</a:t>
            </a:r>
          </a:p>
          <a:p>
            <a:pPr>
              <a:defRPr/>
            </a:pPr>
            <a:endParaRPr lang="en-GB" dirty="0"/>
          </a:p>
        </p:txBody>
      </p:sp>
      <p:sp>
        <p:nvSpPr>
          <p:cNvPr id="95235" name="Slide Number Placeholder 3"/>
          <p:cNvSpPr>
            <a:spLocks noGrp="1"/>
          </p:cNvSpPr>
          <p:nvPr>
            <p:ph type="sldNum" sz="quarter" idx="5"/>
          </p:nvPr>
        </p:nvSpPr>
        <p:spPr>
          <a:xfrm>
            <a:off x="3883853" y="8684827"/>
            <a:ext cx="2972547" cy="4577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1600">
                <a:solidFill>
                  <a:schemeClr val="tx1"/>
                </a:solidFill>
                <a:latin typeface="Arial" charset="0"/>
                <a:cs typeface="Arial" charset="0"/>
              </a:defRPr>
            </a:lvl1pPr>
            <a:lvl2pPr marL="742950" indent="-285750" defTabSz="923925">
              <a:defRPr sz="1600">
                <a:solidFill>
                  <a:schemeClr val="tx1"/>
                </a:solidFill>
                <a:latin typeface="Arial" charset="0"/>
                <a:cs typeface="Arial" charset="0"/>
              </a:defRPr>
            </a:lvl2pPr>
            <a:lvl3pPr marL="1143000" indent="-228600" defTabSz="923925">
              <a:defRPr sz="1600">
                <a:solidFill>
                  <a:schemeClr val="tx1"/>
                </a:solidFill>
                <a:latin typeface="Arial" charset="0"/>
                <a:cs typeface="Arial" charset="0"/>
              </a:defRPr>
            </a:lvl3pPr>
            <a:lvl4pPr marL="1600200" indent="-228600" defTabSz="923925">
              <a:defRPr sz="1600">
                <a:solidFill>
                  <a:schemeClr val="tx1"/>
                </a:solidFill>
                <a:latin typeface="Arial" charset="0"/>
                <a:cs typeface="Arial" charset="0"/>
              </a:defRPr>
            </a:lvl4pPr>
            <a:lvl5pPr marL="2057400" indent="-228600" defTabSz="923925">
              <a:defRPr sz="1600">
                <a:solidFill>
                  <a:schemeClr val="tx1"/>
                </a:solidFill>
                <a:latin typeface="Arial" charset="0"/>
                <a:cs typeface="Arial" charset="0"/>
              </a:defRPr>
            </a:lvl5pPr>
            <a:lvl6pPr marL="2514600" indent="-228600" defTabSz="923925" fontAlgn="base">
              <a:spcBef>
                <a:spcPct val="0"/>
              </a:spcBef>
              <a:spcAft>
                <a:spcPct val="0"/>
              </a:spcAft>
              <a:defRPr sz="1600">
                <a:solidFill>
                  <a:schemeClr val="tx1"/>
                </a:solidFill>
                <a:latin typeface="Arial" charset="0"/>
                <a:cs typeface="Arial" charset="0"/>
              </a:defRPr>
            </a:lvl6pPr>
            <a:lvl7pPr marL="2971800" indent="-228600" defTabSz="923925" fontAlgn="base">
              <a:spcBef>
                <a:spcPct val="0"/>
              </a:spcBef>
              <a:spcAft>
                <a:spcPct val="0"/>
              </a:spcAft>
              <a:defRPr sz="1600">
                <a:solidFill>
                  <a:schemeClr val="tx1"/>
                </a:solidFill>
                <a:latin typeface="Arial" charset="0"/>
                <a:cs typeface="Arial" charset="0"/>
              </a:defRPr>
            </a:lvl7pPr>
            <a:lvl8pPr marL="3429000" indent="-228600" defTabSz="923925" fontAlgn="base">
              <a:spcBef>
                <a:spcPct val="0"/>
              </a:spcBef>
              <a:spcAft>
                <a:spcPct val="0"/>
              </a:spcAft>
              <a:defRPr sz="1600">
                <a:solidFill>
                  <a:schemeClr val="tx1"/>
                </a:solidFill>
                <a:latin typeface="Arial" charset="0"/>
                <a:cs typeface="Arial" charset="0"/>
              </a:defRPr>
            </a:lvl8pPr>
            <a:lvl9pPr marL="3886200" indent="-228600" defTabSz="923925" fontAlgn="base">
              <a:spcBef>
                <a:spcPct val="0"/>
              </a:spcBef>
              <a:spcAft>
                <a:spcPct val="0"/>
              </a:spcAft>
              <a:defRPr sz="1600">
                <a:solidFill>
                  <a:schemeClr val="tx1"/>
                </a:solidFill>
                <a:latin typeface="Arial" charset="0"/>
                <a:cs typeface="Arial" charset="0"/>
              </a:defRPr>
            </a:lvl9pPr>
          </a:lstStyle>
          <a:p>
            <a:fld id="{7F7D56CA-2C17-404B-8D6D-4CDC3632C9D6}" type="slidenum">
              <a:rPr lang="en-GB" sz="1200" smtClean="0">
                <a:solidFill>
                  <a:prstClr val="black"/>
                </a:solidFill>
                <a:latin typeface="Times"/>
              </a:rPr>
              <a:pPr/>
              <a:t>42</a:t>
            </a:fld>
            <a:endParaRPr lang="en-GB" sz="1200">
              <a:solidFill>
                <a:prstClr val="black"/>
              </a:solidFill>
              <a:latin typeface="Time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xfrm>
            <a:off x="1300163" y="803275"/>
            <a:ext cx="4257675" cy="3192463"/>
          </a:xfrm>
          <a:ln/>
        </p:spPr>
      </p:sp>
      <p:sp>
        <p:nvSpPr>
          <p:cNvPr id="3" name="Notes Placeholder 2"/>
          <p:cNvSpPr>
            <a:spLocks noGrp="1"/>
          </p:cNvSpPr>
          <p:nvPr>
            <p:ph type="body" idx="1"/>
          </p:nvPr>
        </p:nvSpPr>
        <p:spPr/>
        <p:txBody>
          <a:bodyPr/>
          <a:lstStyle/>
          <a:p>
            <a:pPr>
              <a:defRPr/>
            </a:pPr>
            <a:r>
              <a:rPr lang="en-GB" dirty="0">
                <a:latin typeface="+mn-lt"/>
                <a:cs typeface="+mn-cs"/>
              </a:rPr>
              <a:t>At the highest level Radar logic states that an organisation needs to: </a:t>
            </a:r>
          </a:p>
          <a:p>
            <a:pPr>
              <a:defRPr/>
            </a:pPr>
            <a:r>
              <a:rPr lang="en-GB" dirty="0">
                <a:latin typeface="+mn-lt"/>
                <a:cs typeface="+mn-cs"/>
              </a:rPr>
              <a:t>Determine the </a:t>
            </a:r>
            <a:r>
              <a:rPr lang="en-GB" b="1" u="sng" dirty="0">
                <a:latin typeface="+mn-lt"/>
                <a:cs typeface="+mn-cs"/>
              </a:rPr>
              <a:t>R</a:t>
            </a:r>
            <a:r>
              <a:rPr lang="en-GB" b="1" dirty="0">
                <a:latin typeface="+mn-lt"/>
                <a:cs typeface="+mn-cs"/>
              </a:rPr>
              <a:t>esults</a:t>
            </a:r>
            <a:r>
              <a:rPr lang="en-GB" dirty="0">
                <a:latin typeface="+mn-lt"/>
                <a:cs typeface="+mn-cs"/>
              </a:rPr>
              <a:t> it is aiming to achieve as part of its strategy. </a:t>
            </a:r>
          </a:p>
          <a:p>
            <a:pPr>
              <a:defRPr/>
            </a:pPr>
            <a:r>
              <a:rPr lang="en-GB" dirty="0">
                <a:latin typeface="+mn-lt"/>
                <a:cs typeface="+mn-cs"/>
              </a:rPr>
              <a:t>Plan and develop an integrated set of sound </a:t>
            </a:r>
            <a:r>
              <a:rPr lang="en-GB" b="1" u="sng" dirty="0">
                <a:latin typeface="+mn-lt"/>
                <a:cs typeface="+mn-cs"/>
              </a:rPr>
              <a:t>A</a:t>
            </a:r>
            <a:r>
              <a:rPr lang="en-GB" b="1" dirty="0">
                <a:latin typeface="+mn-lt"/>
                <a:cs typeface="+mn-cs"/>
              </a:rPr>
              <a:t>pproaches</a:t>
            </a:r>
            <a:r>
              <a:rPr lang="en-GB" dirty="0">
                <a:latin typeface="+mn-lt"/>
                <a:cs typeface="+mn-cs"/>
              </a:rPr>
              <a:t> to deliver the required results both now and in the future. </a:t>
            </a:r>
          </a:p>
          <a:p>
            <a:pPr>
              <a:defRPr/>
            </a:pPr>
            <a:r>
              <a:rPr lang="en-GB" b="1" u="sng" dirty="0">
                <a:latin typeface="+mn-lt"/>
                <a:cs typeface="+mn-cs"/>
              </a:rPr>
              <a:t>D</a:t>
            </a:r>
            <a:r>
              <a:rPr lang="en-GB" b="1" dirty="0">
                <a:latin typeface="+mn-lt"/>
                <a:cs typeface="+mn-cs"/>
              </a:rPr>
              <a:t>eploy</a:t>
            </a:r>
            <a:r>
              <a:rPr lang="en-GB" dirty="0">
                <a:latin typeface="+mn-lt"/>
                <a:cs typeface="+mn-cs"/>
              </a:rPr>
              <a:t> the approaches in a systematic way to ensure implementation. </a:t>
            </a:r>
          </a:p>
          <a:p>
            <a:pPr>
              <a:defRPr/>
            </a:pPr>
            <a:r>
              <a:rPr lang="en-GB" b="1" u="sng" dirty="0">
                <a:latin typeface="+mn-lt"/>
                <a:cs typeface="+mn-cs"/>
              </a:rPr>
              <a:t>A</a:t>
            </a:r>
            <a:r>
              <a:rPr lang="en-GB" b="1" dirty="0">
                <a:latin typeface="+mn-lt"/>
                <a:cs typeface="+mn-cs"/>
              </a:rPr>
              <a:t>ssess and </a:t>
            </a:r>
            <a:r>
              <a:rPr lang="en-GB" b="1" u="sng" dirty="0">
                <a:latin typeface="+mn-lt"/>
                <a:cs typeface="+mn-cs"/>
              </a:rPr>
              <a:t>R</a:t>
            </a:r>
            <a:r>
              <a:rPr lang="en-GB" b="1" dirty="0">
                <a:latin typeface="+mn-lt"/>
                <a:cs typeface="+mn-cs"/>
              </a:rPr>
              <a:t>efine</a:t>
            </a:r>
            <a:r>
              <a:rPr lang="en-GB" dirty="0">
                <a:latin typeface="+mn-lt"/>
                <a:cs typeface="+mn-cs"/>
              </a:rPr>
              <a:t> the deployed approaches based on monitoring and analysis of the results achieved and </a:t>
            </a:r>
            <a:r>
              <a:rPr lang="en-GB" dirty="0" err="1">
                <a:latin typeface="+mn-lt"/>
                <a:cs typeface="+mn-cs"/>
              </a:rPr>
              <a:t>ongoing</a:t>
            </a:r>
            <a:r>
              <a:rPr lang="en-GB" dirty="0">
                <a:latin typeface="+mn-lt"/>
                <a:cs typeface="+mn-cs"/>
              </a:rPr>
              <a:t> learning activities.</a:t>
            </a:r>
          </a:p>
          <a:p>
            <a:pPr>
              <a:defRPr/>
            </a:pPr>
            <a:endParaRPr lang="en-GB" dirty="0"/>
          </a:p>
        </p:txBody>
      </p:sp>
      <p:sp>
        <p:nvSpPr>
          <p:cNvPr id="95235" name="Slide Number Placeholder 3"/>
          <p:cNvSpPr>
            <a:spLocks noGrp="1"/>
          </p:cNvSpPr>
          <p:nvPr>
            <p:ph type="sldNum" sz="quarter" idx="5"/>
          </p:nvPr>
        </p:nvSpPr>
        <p:spPr>
          <a:xfrm>
            <a:off x="3883853" y="8684827"/>
            <a:ext cx="2972547" cy="4577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1600">
                <a:solidFill>
                  <a:schemeClr val="tx1"/>
                </a:solidFill>
                <a:latin typeface="Arial" charset="0"/>
                <a:cs typeface="Arial" charset="0"/>
              </a:defRPr>
            </a:lvl1pPr>
            <a:lvl2pPr marL="742950" indent="-285750" defTabSz="923925">
              <a:defRPr sz="1600">
                <a:solidFill>
                  <a:schemeClr val="tx1"/>
                </a:solidFill>
                <a:latin typeface="Arial" charset="0"/>
                <a:cs typeface="Arial" charset="0"/>
              </a:defRPr>
            </a:lvl2pPr>
            <a:lvl3pPr marL="1143000" indent="-228600" defTabSz="923925">
              <a:defRPr sz="1600">
                <a:solidFill>
                  <a:schemeClr val="tx1"/>
                </a:solidFill>
                <a:latin typeface="Arial" charset="0"/>
                <a:cs typeface="Arial" charset="0"/>
              </a:defRPr>
            </a:lvl3pPr>
            <a:lvl4pPr marL="1600200" indent="-228600" defTabSz="923925">
              <a:defRPr sz="1600">
                <a:solidFill>
                  <a:schemeClr val="tx1"/>
                </a:solidFill>
                <a:latin typeface="Arial" charset="0"/>
                <a:cs typeface="Arial" charset="0"/>
              </a:defRPr>
            </a:lvl4pPr>
            <a:lvl5pPr marL="2057400" indent="-228600" defTabSz="923925">
              <a:defRPr sz="1600">
                <a:solidFill>
                  <a:schemeClr val="tx1"/>
                </a:solidFill>
                <a:latin typeface="Arial" charset="0"/>
                <a:cs typeface="Arial" charset="0"/>
              </a:defRPr>
            </a:lvl5pPr>
            <a:lvl6pPr marL="2514600" indent="-228600" defTabSz="923925" fontAlgn="base">
              <a:spcBef>
                <a:spcPct val="0"/>
              </a:spcBef>
              <a:spcAft>
                <a:spcPct val="0"/>
              </a:spcAft>
              <a:defRPr sz="1600">
                <a:solidFill>
                  <a:schemeClr val="tx1"/>
                </a:solidFill>
                <a:latin typeface="Arial" charset="0"/>
                <a:cs typeface="Arial" charset="0"/>
              </a:defRPr>
            </a:lvl6pPr>
            <a:lvl7pPr marL="2971800" indent="-228600" defTabSz="923925" fontAlgn="base">
              <a:spcBef>
                <a:spcPct val="0"/>
              </a:spcBef>
              <a:spcAft>
                <a:spcPct val="0"/>
              </a:spcAft>
              <a:defRPr sz="1600">
                <a:solidFill>
                  <a:schemeClr val="tx1"/>
                </a:solidFill>
                <a:latin typeface="Arial" charset="0"/>
                <a:cs typeface="Arial" charset="0"/>
              </a:defRPr>
            </a:lvl7pPr>
            <a:lvl8pPr marL="3429000" indent="-228600" defTabSz="923925" fontAlgn="base">
              <a:spcBef>
                <a:spcPct val="0"/>
              </a:spcBef>
              <a:spcAft>
                <a:spcPct val="0"/>
              </a:spcAft>
              <a:defRPr sz="1600">
                <a:solidFill>
                  <a:schemeClr val="tx1"/>
                </a:solidFill>
                <a:latin typeface="Arial" charset="0"/>
                <a:cs typeface="Arial" charset="0"/>
              </a:defRPr>
            </a:lvl8pPr>
            <a:lvl9pPr marL="3886200" indent="-228600" defTabSz="923925" fontAlgn="base">
              <a:spcBef>
                <a:spcPct val="0"/>
              </a:spcBef>
              <a:spcAft>
                <a:spcPct val="0"/>
              </a:spcAft>
              <a:defRPr sz="1600">
                <a:solidFill>
                  <a:schemeClr val="tx1"/>
                </a:solidFill>
                <a:latin typeface="Arial" charset="0"/>
                <a:cs typeface="Arial" charset="0"/>
              </a:defRPr>
            </a:lvl9pPr>
          </a:lstStyle>
          <a:p>
            <a:fld id="{7F7D56CA-2C17-404B-8D6D-4CDC3632C9D6}" type="slidenum">
              <a:rPr lang="en-GB" sz="1200" smtClean="0">
                <a:solidFill>
                  <a:prstClr val="black"/>
                </a:solidFill>
                <a:latin typeface="Times"/>
              </a:rPr>
              <a:pPr/>
              <a:t>44</a:t>
            </a:fld>
            <a:endParaRPr lang="en-GB" sz="1200">
              <a:solidFill>
                <a:prstClr val="black"/>
              </a:solidFill>
              <a:latin typeface="Times"/>
            </a:endParaRPr>
          </a:p>
        </p:txBody>
      </p:sp>
    </p:spTree>
    <p:extLst>
      <p:ext uri="{BB962C8B-B14F-4D97-AF65-F5344CB8AC3E}">
        <p14:creationId xmlns:p14="http://schemas.microsoft.com/office/powerpoint/2010/main" val="2377507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xfrm>
            <a:off x="1300163" y="803275"/>
            <a:ext cx="4257675" cy="3192463"/>
          </a:xfrm>
          <a:ln/>
        </p:spPr>
      </p:sp>
      <p:sp>
        <p:nvSpPr>
          <p:cNvPr id="3" name="Notes Placeholder 2"/>
          <p:cNvSpPr>
            <a:spLocks noGrp="1"/>
          </p:cNvSpPr>
          <p:nvPr>
            <p:ph type="body" idx="1"/>
          </p:nvPr>
        </p:nvSpPr>
        <p:spPr/>
        <p:txBody>
          <a:bodyPr/>
          <a:lstStyle/>
          <a:p>
            <a:pPr>
              <a:defRPr/>
            </a:pPr>
            <a:endParaRPr lang="en-GB" dirty="0"/>
          </a:p>
        </p:txBody>
      </p:sp>
      <p:sp>
        <p:nvSpPr>
          <p:cNvPr id="101379" name="Slide Number Placeholder 3"/>
          <p:cNvSpPr>
            <a:spLocks noGrp="1"/>
          </p:cNvSpPr>
          <p:nvPr>
            <p:ph type="sldNum" sz="quarter" idx="5"/>
          </p:nvPr>
        </p:nvSpPr>
        <p:spPr>
          <a:xfrm>
            <a:off x="3883854" y="8684827"/>
            <a:ext cx="2972547" cy="4577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37" tIns="43868" rIns="87737" bIns="43868"/>
          <a:lstStyle>
            <a:lvl1pPr defTabSz="923828">
              <a:defRPr sz="1600">
                <a:solidFill>
                  <a:schemeClr val="tx1"/>
                </a:solidFill>
                <a:latin typeface="Arial" charset="0"/>
                <a:cs typeface="Arial" charset="0"/>
              </a:defRPr>
            </a:lvl1pPr>
            <a:lvl2pPr marL="742872" indent="-285720" defTabSz="923828">
              <a:defRPr sz="1600">
                <a:solidFill>
                  <a:schemeClr val="tx1"/>
                </a:solidFill>
                <a:latin typeface="Arial" charset="0"/>
                <a:cs typeface="Arial" charset="0"/>
              </a:defRPr>
            </a:lvl2pPr>
            <a:lvl3pPr marL="1142880" indent="-228576" defTabSz="923828">
              <a:defRPr sz="1600">
                <a:solidFill>
                  <a:schemeClr val="tx1"/>
                </a:solidFill>
                <a:latin typeface="Arial" charset="0"/>
                <a:cs typeface="Arial" charset="0"/>
              </a:defRPr>
            </a:lvl3pPr>
            <a:lvl4pPr marL="1600031" indent="-228576" defTabSz="923828">
              <a:defRPr sz="1600">
                <a:solidFill>
                  <a:schemeClr val="tx1"/>
                </a:solidFill>
                <a:latin typeface="Arial" charset="0"/>
                <a:cs typeface="Arial" charset="0"/>
              </a:defRPr>
            </a:lvl4pPr>
            <a:lvl5pPr marL="2057184" indent="-228576" defTabSz="923828">
              <a:defRPr sz="1600">
                <a:solidFill>
                  <a:schemeClr val="tx1"/>
                </a:solidFill>
                <a:latin typeface="Arial" charset="0"/>
                <a:cs typeface="Arial" charset="0"/>
              </a:defRPr>
            </a:lvl5pPr>
            <a:lvl6pPr marL="2514336" indent="-228576" defTabSz="923828" fontAlgn="base">
              <a:spcBef>
                <a:spcPct val="0"/>
              </a:spcBef>
              <a:spcAft>
                <a:spcPct val="0"/>
              </a:spcAft>
              <a:defRPr sz="1600">
                <a:solidFill>
                  <a:schemeClr val="tx1"/>
                </a:solidFill>
                <a:latin typeface="Arial" charset="0"/>
                <a:cs typeface="Arial" charset="0"/>
              </a:defRPr>
            </a:lvl6pPr>
            <a:lvl7pPr marL="2971488" indent="-228576" defTabSz="923828" fontAlgn="base">
              <a:spcBef>
                <a:spcPct val="0"/>
              </a:spcBef>
              <a:spcAft>
                <a:spcPct val="0"/>
              </a:spcAft>
              <a:defRPr sz="1600">
                <a:solidFill>
                  <a:schemeClr val="tx1"/>
                </a:solidFill>
                <a:latin typeface="Arial" charset="0"/>
                <a:cs typeface="Arial" charset="0"/>
              </a:defRPr>
            </a:lvl7pPr>
            <a:lvl8pPr marL="3428640" indent="-228576" defTabSz="923828" fontAlgn="base">
              <a:spcBef>
                <a:spcPct val="0"/>
              </a:spcBef>
              <a:spcAft>
                <a:spcPct val="0"/>
              </a:spcAft>
              <a:defRPr sz="1600">
                <a:solidFill>
                  <a:schemeClr val="tx1"/>
                </a:solidFill>
                <a:latin typeface="Arial" charset="0"/>
                <a:cs typeface="Arial" charset="0"/>
              </a:defRPr>
            </a:lvl8pPr>
            <a:lvl9pPr marL="3885792" indent="-228576" defTabSz="923828" fontAlgn="base">
              <a:spcBef>
                <a:spcPct val="0"/>
              </a:spcBef>
              <a:spcAft>
                <a:spcPct val="0"/>
              </a:spcAft>
              <a:defRPr sz="1600">
                <a:solidFill>
                  <a:schemeClr val="tx1"/>
                </a:solidFill>
                <a:latin typeface="Arial" charset="0"/>
                <a:cs typeface="Arial" charset="0"/>
              </a:defRPr>
            </a:lvl9pPr>
          </a:lstStyle>
          <a:p>
            <a:pPr marL="0" marR="0" lvl="0" indent="0" algn="r" defTabSz="923828" rtl="0" eaLnBrk="1" fontAlgn="auto" latinLnBrk="0" hangingPunct="1">
              <a:lnSpc>
                <a:spcPct val="100000"/>
              </a:lnSpc>
              <a:spcBef>
                <a:spcPts val="0"/>
              </a:spcBef>
              <a:spcAft>
                <a:spcPts val="0"/>
              </a:spcAft>
              <a:buClrTx/>
              <a:buSzTx/>
              <a:buFontTx/>
              <a:buNone/>
              <a:tabLst/>
              <a:defRPr/>
            </a:pPr>
            <a:fld id="{AEC310B8-0B3F-47B8-9E4F-CA40D81F6DCE}" type="slidenum">
              <a:rPr kumimoji="0" lang="en-GB" sz="1200" b="0" i="0" u="none" strike="noStrike" kern="1200" cap="none" spc="0" normalizeH="0" baseline="0" noProof="0">
                <a:ln>
                  <a:noFill/>
                </a:ln>
                <a:solidFill>
                  <a:prstClr val="black"/>
                </a:solidFill>
                <a:effectLst/>
                <a:uLnTx/>
                <a:uFillTx/>
                <a:latin typeface="Times"/>
                <a:ea typeface="+mn-ea"/>
                <a:cs typeface="Arial" charset="0"/>
              </a:rPr>
              <a:pPr marL="0" marR="0" lvl="0" indent="0" algn="r" defTabSz="923828"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Times"/>
              <a:ea typeface="+mn-ea"/>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xfrm>
            <a:off x="1300163" y="803275"/>
            <a:ext cx="4257675" cy="3192463"/>
          </a:xfrm>
          <a:ln/>
        </p:spPr>
      </p:sp>
      <p:sp>
        <p:nvSpPr>
          <p:cNvPr id="3" name="Notes Placeholder 2"/>
          <p:cNvSpPr>
            <a:spLocks noGrp="1"/>
          </p:cNvSpPr>
          <p:nvPr>
            <p:ph type="body" idx="1"/>
          </p:nvPr>
        </p:nvSpPr>
        <p:spPr/>
        <p:txBody>
          <a:bodyPr/>
          <a:lstStyle/>
          <a:p>
            <a:pPr>
              <a:defRPr/>
            </a:pPr>
            <a:r>
              <a:rPr lang="en-GB" dirty="0">
                <a:latin typeface="+mn-lt"/>
                <a:cs typeface="+mn-cs"/>
              </a:rPr>
              <a:t>At the highest level Radar logic states that an organisation needs to: </a:t>
            </a:r>
          </a:p>
          <a:p>
            <a:pPr>
              <a:defRPr/>
            </a:pPr>
            <a:r>
              <a:rPr lang="en-GB" dirty="0">
                <a:latin typeface="+mn-lt"/>
                <a:cs typeface="+mn-cs"/>
              </a:rPr>
              <a:t>Determine the </a:t>
            </a:r>
            <a:r>
              <a:rPr lang="en-GB" b="1" u="sng" dirty="0">
                <a:latin typeface="+mn-lt"/>
                <a:cs typeface="+mn-cs"/>
              </a:rPr>
              <a:t>R</a:t>
            </a:r>
            <a:r>
              <a:rPr lang="en-GB" b="1" dirty="0">
                <a:latin typeface="+mn-lt"/>
                <a:cs typeface="+mn-cs"/>
              </a:rPr>
              <a:t>esults</a:t>
            </a:r>
            <a:r>
              <a:rPr lang="en-GB" dirty="0">
                <a:latin typeface="+mn-lt"/>
                <a:cs typeface="+mn-cs"/>
              </a:rPr>
              <a:t> it is aiming to achieve as part of its strategy. </a:t>
            </a:r>
          </a:p>
          <a:p>
            <a:pPr>
              <a:defRPr/>
            </a:pPr>
            <a:r>
              <a:rPr lang="en-GB" dirty="0">
                <a:latin typeface="+mn-lt"/>
                <a:cs typeface="+mn-cs"/>
              </a:rPr>
              <a:t>Plan and develop an integrated set of sound </a:t>
            </a:r>
            <a:r>
              <a:rPr lang="en-GB" b="1" u="sng" dirty="0">
                <a:latin typeface="+mn-lt"/>
                <a:cs typeface="+mn-cs"/>
              </a:rPr>
              <a:t>A</a:t>
            </a:r>
            <a:r>
              <a:rPr lang="en-GB" b="1" dirty="0">
                <a:latin typeface="+mn-lt"/>
                <a:cs typeface="+mn-cs"/>
              </a:rPr>
              <a:t>pproaches</a:t>
            </a:r>
            <a:r>
              <a:rPr lang="en-GB" dirty="0">
                <a:latin typeface="+mn-lt"/>
                <a:cs typeface="+mn-cs"/>
              </a:rPr>
              <a:t> to deliver the required results both now and in the future. </a:t>
            </a:r>
          </a:p>
          <a:p>
            <a:pPr>
              <a:defRPr/>
            </a:pPr>
            <a:r>
              <a:rPr lang="en-GB" b="1" u="sng" dirty="0">
                <a:latin typeface="+mn-lt"/>
                <a:cs typeface="+mn-cs"/>
              </a:rPr>
              <a:t>D</a:t>
            </a:r>
            <a:r>
              <a:rPr lang="en-GB" b="1" dirty="0">
                <a:latin typeface="+mn-lt"/>
                <a:cs typeface="+mn-cs"/>
              </a:rPr>
              <a:t>eploy</a:t>
            </a:r>
            <a:r>
              <a:rPr lang="en-GB" dirty="0">
                <a:latin typeface="+mn-lt"/>
                <a:cs typeface="+mn-cs"/>
              </a:rPr>
              <a:t> the approaches in a systematic way to ensure implementation. </a:t>
            </a:r>
          </a:p>
          <a:p>
            <a:pPr>
              <a:defRPr/>
            </a:pPr>
            <a:r>
              <a:rPr lang="en-GB" b="1" u="sng" dirty="0">
                <a:latin typeface="+mn-lt"/>
                <a:cs typeface="+mn-cs"/>
              </a:rPr>
              <a:t>A</a:t>
            </a:r>
            <a:r>
              <a:rPr lang="en-GB" b="1" dirty="0">
                <a:latin typeface="+mn-lt"/>
                <a:cs typeface="+mn-cs"/>
              </a:rPr>
              <a:t>ssess and </a:t>
            </a:r>
            <a:r>
              <a:rPr lang="en-GB" b="1" u="sng" dirty="0">
                <a:latin typeface="+mn-lt"/>
                <a:cs typeface="+mn-cs"/>
              </a:rPr>
              <a:t>R</a:t>
            </a:r>
            <a:r>
              <a:rPr lang="en-GB" b="1" dirty="0">
                <a:latin typeface="+mn-lt"/>
                <a:cs typeface="+mn-cs"/>
              </a:rPr>
              <a:t>efine</a:t>
            </a:r>
            <a:r>
              <a:rPr lang="en-GB" dirty="0">
                <a:latin typeface="+mn-lt"/>
                <a:cs typeface="+mn-cs"/>
              </a:rPr>
              <a:t> the deployed approaches based on monitoring and analysis of the results achieved and </a:t>
            </a:r>
            <a:r>
              <a:rPr lang="en-GB" dirty="0" err="1">
                <a:latin typeface="+mn-lt"/>
                <a:cs typeface="+mn-cs"/>
              </a:rPr>
              <a:t>ongoing</a:t>
            </a:r>
            <a:r>
              <a:rPr lang="en-GB" dirty="0">
                <a:latin typeface="+mn-lt"/>
                <a:cs typeface="+mn-cs"/>
              </a:rPr>
              <a:t> learning activities.</a:t>
            </a:r>
          </a:p>
          <a:p>
            <a:pPr>
              <a:defRPr/>
            </a:pPr>
            <a:endParaRPr lang="en-GB" dirty="0"/>
          </a:p>
        </p:txBody>
      </p:sp>
      <p:sp>
        <p:nvSpPr>
          <p:cNvPr id="95235" name="Slide Number Placeholder 3"/>
          <p:cNvSpPr>
            <a:spLocks noGrp="1"/>
          </p:cNvSpPr>
          <p:nvPr>
            <p:ph type="sldNum" sz="quarter" idx="5"/>
          </p:nvPr>
        </p:nvSpPr>
        <p:spPr>
          <a:xfrm>
            <a:off x="3883853" y="8684827"/>
            <a:ext cx="2972547" cy="4577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1600">
                <a:solidFill>
                  <a:schemeClr val="tx1"/>
                </a:solidFill>
                <a:latin typeface="Arial" charset="0"/>
                <a:cs typeface="Arial" charset="0"/>
              </a:defRPr>
            </a:lvl1pPr>
            <a:lvl2pPr marL="742950" indent="-285750" defTabSz="923925">
              <a:defRPr sz="1600">
                <a:solidFill>
                  <a:schemeClr val="tx1"/>
                </a:solidFill>
                <a:latin typeface="Arial" charset="0"/>
                <a:cs typeface="Arial" charset="0"/>
              </a:defRPr>
            </a:lvl2pPr>
            <a:lvl3pPr marL="1143000" indent="-228600" defTabSz="923925">
              <a:defRPr sz="1600">
                <a:solidFill>
                  <a:schemeClr val="tx1"/>
                </a:solidFill>
                <a:latin typeface="Arial" charset="0"/>
                <a:cs typeface="Arial" charset="0"/>
              </a:defRPr>
            </a:lvl3pPr>
            <a:lvl4pPr marL="1600200" indent="-228600" defTabSz="923925">
              <a:defRPr sz="1600">
                <a:solidFill>
                  <a:schemeClr val="tx1"/>
                </a:solidFill>
                <a:latin typeface="Arial" charset="0"/>
                <a:cs typeface="Arial" charset="0"/>
              </a:defRPr>
            </a:lvl4pPr>
            <a:lvl5pPr marL="2057400" indent="-228600" defTabSz="923925">
              <a:defRPr sz="1600">
                <a:solidFill>
                  <a:schemeClr val="tx1"/>
                </a:solidFill>
                <a:latin typeface="Arial" charset="0"/>
                <a:cs typeface="Arial" charset="0"/>
              </a:defRPr>
            </a:lvl5pPr>
            <a:lvl6pPr marL="2514600" indent="-228600" defTabSz="923925" fontAlgn="base">
              <a:spcBef>
                <a:spcPct val="0"/>
              </a:spcBef>
              <a:spcAft>
                <a:spcPct val="0"/>
              </a:spcAft>
              <a:defRPr sz="1600">
                <a:solidFill>
                  <a:schemeClr val="tx1"/>
                </a:solidFill>
                <a:latin typeface="Arial" charset="0"/>
                <a:cs typeface="Arial" charset="0"/>
              </a:defRPr>
            </a:lvl6pPr>
            <a:lvl7pPr marL="2971800" indent="-228600" defTabSz="923925" fontAlgn="base">
              <a:spcBef>
                <a:spcPct val="0"/>
              </a:spcBef>
              <a:spcAft>
                <a:spcPct val="0"/>
              </a:spcAft>
              <a:defRPr sz="1600">
                <a:solidFill>
                  <a:schemeClr val="tx1"/>
                </a:solidFill>
                <a:latin typeface="Arial" charset="0"/>
                <a:cs typeface="Arial" charset="0"/>
              </a:defRPr>
            </a:lvl7pPr>
            <a:lvl8pPr marL="3429000" indent="-228600" defTabSz="923925" fontAlgn="base">
              <a:spcBef>
                <a:spcPct val="0"/>
              </a:spcBef>
              <a:spcAft>
                <a:spcPct val="0"/>
              </a:spcAft>
              <a:defRPr sz="1600">
                <a:solidFill>
                  <a:schemeClr val="tx1"/>
                </a:solidFill>
                <a:latin typeface="Arial" charset="0"/>
                <a:cs typeface="Arial" charset="0"/>
              </a:defRPr>
            </a:lvl8pPr>
            <a:lvl9pPr marL="3886200" indent="-228600" defTabSz="923925" fontAlgn="base">
              <a:spcBef>
                <a:spcPct val="0"/>
              </a:spcBef>
              <a:spcAft>
                <a:spcPct val="0"/>
              </a:spcAft>
              <a:defRPr sz="1600">
                <a:solidFill>
                  <a:schemeClr val="tx1"/>
                </a:solidFill>
                <a:latin typeface="Arial" charset="0"/>
                <a:cs typeface="Arial" charset="0"/>
              </a:defRPr>
            </a:lvl9pPr>
          </a:lstStyle>
          <a:p>
            <a:fld id="{7F7D56CA-2C17-404B-8D6D-4CDC3632C9D6}" type="slidenum">
              <a:rPr lang="en-GB" sz="1200" smtClean="0">
                <a:solidFill>
                  <a:prstClr val="black"/>
                </a:solidFill>
                <a:latin typeface="Times"/>
              </a:rPr>
              <a:pPr/>
              <a:t>46</a:t>
            </a:fld>
            <a:endParaRPr lang="en-GB" sz="1200">
              <a:solidFill>
                <a:prstClr val="black"/>
              </a:solidFill>
              <a:latin typeface="Times"/>
            </a:endParaRPr>
          </a:p>
        </p:txBody>
      </p:sp>
    </p:spTree>
    <p:extLst>
      <p:ext uri="{BB962C8B-B14F-4D97-AF65-F5344CB8AC3E}">
        <p14:creationId xmlns:p14="http://schemas.microsoft.com/office/powerpoint/2010/main" val="3738704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a:xfrm>
            <a:off x="1300163" y="803275"/>
            <a:ext cx="4257675" cy="3192463"/>
          </a:xfrm>
          <a:ln/>
        </p:spPr>
      </p:sp>
      <p:sp>
        <p:nvSpPr>
          <p:cNvPr id="3" name="Notes Placeholder 2"/>
          <p:cNvSpPr>
            <a:spLocks noGrp="1"/>
          </p:cNvSpPr>
          <p:nvPr>
            <p:ph type="body" idx="1"/>
          </p:nvPr>
        </p:nvSpPr>
        <p:spPr/>
        <p:txBody>
          <a:bodyPr/>
          <a:lstStyle/>
          <a:p>
            <a:pPr>
              <a:defRPr/>
            </a:pPr>
            <a:endParaRPr lang="en-GB" dirty="0"/>
          </a:p>
        </p:txBody>
      </p:sp>
      <p:sp>
        <p:nvSpPr>
          <p:cNvPr id="97283" name="Slide Number Placeholder 3"/>
          <p:cNvSpPr>
            <a:spLocks noGrp="1"/>
          </p:cNvSpPr>
          <p:nvPr>
            <p:ph type="sldNum" sz="quarter" idx="5"/>
          </p:nvPr>
        </p:nvSpPr>
        <p:spPr>
          <a:xfrm>
            <a:off x="3883854" y="8684827"/>
            <a:ext cx="2972547" cy="4577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37" tIns="43868" rIns="87737" bIns="43868"/>
          <a:lstStyle>
            <a:lvl1pPr defTabSz="923828">
              <a:defRPr sz="1600">
                <a:solidFill>
                  <a:schemeClr val="tx1"/>
                </a:solidFill>
                <a:latin typeface="Arial" charset="0"/>
                <a:cs typeface="Arial" charset="0"/>
              </a:defRPr>
            </a:lvl1pPr>
            <a:lvl2pPr marL="742872" indent="-285720" defTabSz="923828">
              <a:defRPr sz="1600">
                <a:solidFill>
                  <a:schemeClr val="tx1"/>
                </a:solidFill>
                <a:latin typeface="Arial" charset="0"/>
                <a:cs typeface="Arial" charset="0"/>
              </a:defRPr>
            </a:lvl2pPr>
            <a:lvl3pPr marL="1142880" indent="-228576" defTabSz="923828">
              <a:defRPr sz="1600">
                <a:solidFill>
                  <a:schemeClr val="tx1"/>
                </a:solidFill>
                <a:latin typeface="Arial" charset="0"/>
                <a:cs typeface="Arial" charset="0"/>
              </a:defRPr>
            </a:lvl3pPr>
            <a:lvl4pPr marL="1600031" indent="-228576" defTabSz="923828">
              <a:defRPr sz="1600">
                <a:solidFill>
                  <a:schemeClr val="tx1"/>
                </a:solidFill>
                <a:latin typeface="Arial" charset="0"/>
                <a:cs typeface="Arial" charset="0"/>
              </a:defRPr>
            </a:lvl4pPr>
            <a:lvl5pPr marL="2057184" indent="-228576" defTabSz="923828">
              <a:defRPr sz="1600">
                <a:solidFill>
                  <a:schemeClr val="tx1"/>
                </a:solidFill>
                <a:latin typeface="Arial" charset="0"/>
                <a:cs typeface="Arial" charset="0"/>
              </a:defRPr>
            </a:lvl5pPr>
            <a:lvl6pPr marL="2514336" indent="-228576" defTabSz="923828" fontAlgn="base">
              <a:spcBef>
                <a:spcPct val="0"/>
              </a:spcBef>
              <a:spcAft>
                <a:spcPct val="0"/>
              </a:spcAft>
              <a:defRPr sz="1600">
                <a:solidFill>
                  <a:schemeClr val="tx1"/>
                </a:solidFill>
                <a:latin typeface="Arial" charset="0"/>
                <a:cs typeface="Arial" charset="0"/>
              </a:defRPr>
            </a:lvl6pPr>
            <a:lvl7pPr marL="2971488" indent="-228576" defTabSz="923828" fontAlgn="base">
              <a:spcBef>
                <a:spcPct val="0"/>
              </a:spcBef>
              <a:spcAft>
                <a:spcPct val="0"/>
              </a:spcAft>
              <a:defRPr sz="1600">
                <a:solidFill>
                  <a:schemeClr val="tx1"/>
                </a:solidFill>
                <a:latin typeface="Arial" charset="0"/>
                <a:cs typeface="Arial" charset="0"/>
              </a:defRPr>
            </a:lvl7pPr>
            <a:lvl8pPr marL="3428640" indent="-228576" defTabSz="923828" fontAlgn="base">
              <a:spcBef>
                <a:spcPct val="0"/>
              </a:spcBef>
              <a:spcAft>
                <a:spcPct val="0"/>
              </a:spcAft>
              <a:defRPr sz="1600">
                <a:solidFill>
                  <a:schemeClr val="tx1"/>
                </a:solidFill>
                <a:latin typeface="Arial" charset="0"/>
                <a:cs typeface="Arial" charset="0"/>
              </a:defRPr>
            </a:lvl8pPr>
            <a:lvl9pPr marL="3885792" indent="-228576" defTabSz="923828" fontAlgn="base">
              <a:spcBef>
                <a:spcPct val="0"/>
              </a:spcBef>
              <a:spcAft>
                <a:spcPct val="0"/>
              </a:spcAft>
              <a:defRPr sz="1600">
                <a:solidFill>
                  <a:schemeClr val="tx1"/>
                </a:solidFill>
                <a:latin typeface="Arial" charset="0"/>
                <a:cs typeface="Arial" charset="0"/>
              </a:defRPr>
            </a:lvl9pPr>
          </a:lstStyle>
          <a:p>
            <a:pPr marL="0" marR="0" lvl="0" indent="0" algn="r" defTabSz="923828" rtl="0" eaLnBrk="1" fontAlgn="auto" latinLnBrk="0" hangingPunct="1">
              <a:lnSpc>
                <a:spcPct val="100000"/>
              </a:lnSpc>
              <a:spcBef>
                <a:spcPts val="0"/>
              </a:spcBef>
              <a:spcAft>
                <a:spcPts val="0"/>
              </a:spcAft>
              <a:buClrTx/>
              <a:buSzTx/>
              <a:buFontTx/>
              <a:buNone/>
              <a:tabLst/>
              <a:defRPr/>
            </a:pPr>
            <a:fld id="{60EF9F29-C627-434C-B52F-057110AA9CB9}" type="slidenum">
              <a:rPr kumimoji="0" lang="en-GB" sz="1200" b="0" i="0" u="none" strike="noStrike" kern="1200" cap="none" spc="0" normalizeH="0" baseline="0" noProof="0">
                <a:ln>
                  <a:noFill/>
                </a:ln>
                <a:solidFill>
                  <a:prstClr val="black"/>
                </a:solidFill>
                <a:effectLst/>
                <a:uLnTx/>
                <a:uFillTx/>
                <a:latin typeface="Times"/>
                <a:ea typeface="+mn-ea"/>
                <a:cs typeface="Arial" charset="0"/>
              </a:rPr>
              <a:pPr marL="0" marR="0" lvl="0" indent="0" algn="r" defTabSz="923828"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Times"/>
              <a:ea typeface="+mn-ea"/>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4" y="803461"/>
            <a:ext cx="4549775" cy="3193048"/>
          </a:xfrm>
        </p:spPr>
      </p:sp>
      <p:sp>
        <p:nvSpPr>
          <p:cNvPr id="3" name="Notes Placeholder 2"/>
          <p:cNvSpPr>
            <a:spLocks noGrp="1"/>
          </p:cNvSpPr>
          <p:nvPr>
            <p:ph type="body" idx="1"/>
          </p:nvPr>
        </p:nvSpPr>
        <p:spPr/>
        <p:txBody>
          <a:bodyPr/>
          <a:lstStyle/>
          <a:p>
            <a:r>
              <a:rPr lang="tr-TR" noProof="0" dirty="0"/>
              <a:t>Bu 2 «Çaba" ile, «Mevcut Durumdan Geleceğe Doğru Nasıl Gidilir?«</a:t>
            </a:r>
          </a:p>
          <a:p>
            <a:r>
              <a:rPr lang="tr-TR" noProof="0" dirty="0"/>
              <a:t>Bu sorunun cevabı beklentileri karşılayacak stratejilerde yatmaktadır.</a:t>
            </a:r>
          </a:p>
          <a:p>
            <a:r>
              <a:rPr lang="tr-TR" noProof="0" dirty="0"/>
              <a:t>Bu nokta strateji konusuna çok kısa değinerek ortak bir bakış / anlayış yaratmak istiyoruz.</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F6C731-79E8-2941-987B-25CCD54F34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334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4" y="803461"/>
            <a:ext cx="4549775" cy="3193048"/>
          </a:xfrm>
        </p:spPr>
      </p:sp>
      <p:sp>
        <p:nvSpPr>
          <p:cNvPr id="3" name="Notes Placeholder 2"/>
          <p:cNvSpPr>
            <a:spLocks noGrp="1"/>
          </p:cNvSpPr>
          <p:nvPr>
            <p:ph type="body" idx="1"/>
          </p:nvPr>
        </p:nvSpPr>
        <p:spPr/>
        <p:txBody>
          <a:bodyPr/>
          <a:lstStyle/>
          <a:p>
            <a:r>
              <a:rPr lang="tr-TR" dirty="0"/>
              <a:t>Katılımcıları,</a:t>
            </a:r>
            <a:r>
              <a:rPr lang="tr-TR" baseline="0" dirty="0"/>
              <a:t> </a:t>
            </a:r>
            <a:r>
              <a:rPr lang="tr-TR" dirty="0"/>
              <a:t>bu terimlerin tanımlanması ve ilişkilendirilmesini isteyerek hızlı bir genel tartışmaya başlatın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F6C731-79E8-2941-987B-25CCD54F34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278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4" y="803461"/>
            <a:ext cx="4549775" cy="3193048"/>
          </a:xfrm>
        </p:spPr>
      </p:sp>
      <p:sp>
        <p:nvSpPr>
          <p:cNvPr id="3" name="Notes Placeholder 2"/>
          <p:cNvSpPr>
            <a:spLocks noGrp="1"/>
          </p:cNvSpPr>
          <p:nvPr>
            <p:ph type="body" idx="1"/>
          </p:nvPr>
        </p:nvSpPr>
        <p:spPr/>
        <p:txBody>
          <a:bodyPr/>
          <a:lstStyle/>
          <a:p>
            <a:r>
              <a:rPr lang="tr-TR" noProof="0" dirty="0"/>
              <a:t>Lütfen kendi deneyiminizden yararlanarak daha iyi, daha iyi bir Vizyon örneği ekleyin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F6C731-79E8-2941-987B-25CCD54F34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415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4" y="803461"/>
            <a:ext cx="4549775" cy="319304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noProof="0" dirty="0"/>
              <a:t>Lütfen kendi deneyimlerinizden yararlanarak daha iyi, daha iyi bir Misyon örnekleri ekleyin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F6C731-79E8-2941-987B-25CCD54F34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012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4" y="803461"/>
            <a:ext cx="4549775" cy="319304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noProof="0" dirty="0"/>
              <a:t>Lütfen kendi deneyimlerinizden daha iyi, daha iyi Değer örnekleri ekleyin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F6C731-79E8-2941-987B-25CCD54F34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6066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4" y="803461"/>
            <a:ext cx="4549775" cy="3193048"/>
          </a:xfrm>
        </p:spPr>
      </p:sp>
      <p:sp>
        <p:nvSpPr>
          <p:cNvPr id="3" name="Notes Placeholder 2"/>
          <p:cNvSpPr>
            <a:spLocks noGrp="1"/>
          </p:cNvSpPr>
          <p:nvPr>
            <p:ph type="body" idx="1"/>
          </p:nvPr>
        </p:nvSpPr>
        <p:spPr/>
        <p:txBody>
          <a:bodyPr/>
          <a:lstStyle/>
          <a:p>
            <a:endParaRPr lang="tr-TR" baseline="0" dirty="0"/>
          </a:p>
          <a:p>
            <a:r>
              <a:rPr lang="tr-TR" baseline="0" noProof="0" dirty="0"/>
              <a:t>Lütfen Stratejinin ne olduğunu kendi kelimelerinizle açıklayın; belki de kendi deneyimlerinizden "Strateji" </a:t>
            </a:r>
            <a:r>
              <a:rPr lang="tr-TR" baseline="0" noProof="0" dirty="0" err="1"/>
              <a:t>nin</a:t>
            </a:r>
            <a:r>
              <a:rPr lang="tr-TR" baseline="0" noProof="0" dirty="0"/>
              <a:t> anlamını göstermek için kullanabileceğiniz bazı iyi örnekleriniz vardır.</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F6C731-79E8-2941-987B-25CCD54F34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3428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txBox="1">
            <a:spLocks noGrp="1" noChangeArrowheads="1"/>
          </p:cNvSpPr>
          <p:nvPr/>
        </p:nvSpPr>
        <p:spPr bwMode="auto">
          <a:xfrm>
            <a:off x="3848100" y="8821726"/>
            <a:ext cx="2947988" cy="463363"/>
          </a:xfrm>
          <a:prstGeom prst="rect">
            <a:avLst/>
          </a:prstGeom>
          <a:noFill/>
          <a:ln w="9525">
            <a:noFill/>
            <a:miter lim="800000"/>
            <a:headEnd/>
            <a:tailEnd/>
          </a:ln>
        </p:spPr>
        <p:txBody>
          <a:bodyPr lIns="90109" tIns="45055" rIns="90109" bIns="45055" anchor="b"/>
          <a:lstStyle/>
          <a:p>
            <a:pPr marL="0" marR="0" lvl="0" indent="0" algn="r" defTabSz="898452" rtl="0" eaLnBrk="0" fontAlgn="auto" latinLnBrk="0" hangingPunct="0">
              <a:lnSpc>
                <a:spcPct val="100000"/>
              </a:lnSpc>
              <a:spcBef>
                <a:spcPts val="0"/>
              </a:spcBef>
              <a:spcAft>
                <a:spcPts val="0"/>
              </a:spcAft>
              <a:buClrTx/>
              <a:buSzTx/>
              <a:buFontTx/>
              <a:buNone/>
              <a:tabLst/>
              <a:defRPr/>
            </a:pPr>
            <a:fld id="{665B1897-EC27-444F-940D-66E496374A17}" type="slidenum">
              <a:rPr kumimoji="0" lang="en-US" sz="1100" b="0" i="0" u="none" strike="noStrike" kern="1200" cap="none" spc="0" normalizeH="0" baseline="0" noProof="0">
                <a:ln>
                  <a:noFill/>
                </a:ln>
                <a:solidFill>
                  <a:prstClr val="black"/>
                </a:solidFill>
                <a:effectLst/>
                <a:uLnTx/>
                <a:uFillTx/>
                <a:latin typeface="Times"/>
                <a:ea typeface="+mn-ea"/>
                <a:cs typeface="+mn-cs"/>
              </a:rPr>
              <a:pPr marL="0" marR="0" lvl="0" indent="0" algn="r" defTabSz="898452" rtl="0" eaLnBrk="0" fontAlgn="auto" latinLnBrk="0" hangingPunct="0">
                <a:lnSpc>
                  <a:spcPct val="100000"/>
                </a:lnSpc>
                <a:spcBef>
                  <a:spcPts val="0"/>
                </a:spcBef>
                <a:spcAft>
                  <a:spcPts val="0"/>
                </a:spcAft>
                <a:buClrTx/>
                <a:buSzTx/>
                <a:buFontTx/>
                <a:buNone/>
                <a:tabLst/>
                <a:defRPr/>
              </a:pPr>
              <a:t>24</a:t>
            </a:fld>
            <a:endParaRPr kumimoji="0" lang="en-US" sz="1100" b="0" i="0" u="none" strike="noStrike" kern="1200" cap="none" spc="0" normalizeH="0" baseline="0" noProof="0">
              <a:ln>
                <a:noFill/>
              </a:ln>
              <a:solidFill>
                <a:prstClr val="black"/>
              </a:solidFill>
              <a:effectLst/>
              <a:uLnTx/>
              <a:uFillTx/>
              <a:latin typeface="Times"/>
              <a:ea typeface="+mn-ea"/>
              <a:cs typeface="+mn-cs"/>
            </a:endParaRPr>
          </a:p>
        </p:txBody>
      </p:sp>
      <p:sp>
        <p:nvSpPr>
          <p:cNvPr id="63490" name="Rectangle 2"/>
          <p:cNvSpPr>
            <a:spLocks noGrp="1" noRot="1" noChangeAspect="1" noChangeArrowheads="1" noTextEdit="1"/>
          </p:cNvSpPr>
          <p:nvPr>
            <p:ph type="sldImg"/>
          </p:nvPr>
        </p:nvSpPr>
        <p:spPr>
          <a:xfrm>
            <a:off x="1300163" y="803275"/>
            <a:ext cx="4257675" cy="3192463"/>
          </a:xfrm>
          <a:ln/>
        </p:spPr>
      </p:sp>
      <p:sp>
        <p:nvSpPr>
          <p:cNvPr id="63491" name="Date Placeholder 3"/>
          <p:cNvSpPr txBox="1">
            <a:spLocks noGrp="1"/>
          </p:cNvSpPr>
          <p:nvPr/>
        </p:nvSpPr>
        <p:spPr bwMode="auto">
          <a:xfrm>
            <a:off x="3851275" y="1"/>
            <a:ext cx="2946400" cy="463363"/>
          </a:xfrm>
          <a:prstGeom prst="rect">
            <a:avLst/>
          </a:prstGeom>
          <a:noFill/>
          <a:ln w="9525">
            <a:noFill/>
            <a:miter lim="800000"/>
            <a:headEnd/>
            <a:tailEnd/>
          </a:ln>
        </p:spPr>
        <p:txBody>
          <a:bodyPr lIns="90109" tIns="45055" rIns="90109" bIns="45055"/>
          <a:lstStyle/>
          <a:p>
            <a:pPr marL="0" marR="0" lvl="0" indent="0" algn="r" defTabSz="898452" rtl="0" eaLnBrk="0" fontAlgn="auto" latinLnBrk="0" hangingPunct="0">
              <a:lnSpc>
                <a:spcPct val="100000"/>
              </a:lnSpc>
              <a:spcBef>
                <a:spcPts val="0"/>
              </a:spcBef>
              <a:spcAft>
                <a:spcPts val="0"/>
              </a:spcAft>
              <a:buClrTx/>
              <a:buSzTx/>
              <a:buFontTx/>
              <a:buNone/>
              <a:tabLst/>
              <a:defRPr/>
            </a:pPr>
            <a:fld id="{2CF3300D-208F-4DC0-9F1F-C6004F7EA717}" type="datetime1">
              <a:rPr kumimoji="0" lang="en-US" sz="1100" b="0" i="0" u="none" strike="noStrike" kern="1200" cap="none" spc="0" normalizeH="0" baseline="0" noProof="0">
                <a:ln>
                  <a:noFill/>
                </a:ln>
                <a:solidFill>
                  <a:prstClr val="black"/>
                </a:solidFill>
                <a:effectLst/>
                <a:uLnTx/>
                <a:uFillTx/>
                <a:latin typeface="Times"/>
                <a:ea typeface="+mn-ea"/>
                <a:cs typeface="+mn-cs"/>
              </a:rPr>
              <a:pPr marL="0" marR="0" lvl="0" indent="0" algn="r" defTabSz="898452" rtl="0" eaLnBrk="0" fontAlgn="auto" latinLnBrk="0" hangingPunct="0">
                <a:lnSpc>
                  <a:spcPct val="100000"/>
                </a:lnSpc>
                <a:spcBef>
                  <a:spcPts val="0"/>
                </a:spcBef>
                <a:spcAft>
                  <a:spcPts val="0"/>
                </a:spcAft>
                <a:buClrTx/>
                <a:buSzTx/>
                <a:buFontTx/>
                <a:buNone/>
                <a:tabLst/>
                <a:defRPr/>
              </a:pPr>
              <a:t>2/7/2020</a:t>
            </a:fld>
            <a:endParaRPr kumimoji="0" lang="en-GB" sz="1100" b="0" i="0" u="none" strike="noStrike" kern="1200" cap="none" spc="0" normalizeH="0" baseline="0" noProof="0">
              <a:ln>
                <a:noFill/>
              </a:ln>
              <a:solidFill>
                <a:prstClr val="black"/>
              </a:solidFill>
              <a:effectLst/>
              <a:uLnTx/>
              <a:uFillTx/>
              <a:latin typeface="Times"/>
              <a:ea typeface="+mn-ea"/>
              <a:cs typeface="+mn-cs"/>
            </a:endParaRPr>
          </a:p>
        </p:txBody>
      </p:sp>
      <p:sp>
        <p:nvSpPr>
          <p:cNvPr id="63492" name="Notes Placeholder 4"/>
          <p:cNvSpPr>
            <a:spLocks noGrp="1"/>
          </p:cNvSpPr>
          <p:nvPr>
            <p:ph type="body" idx="1"/>
          </p:nvPr>
        </p:nvSpPr>
        <p:spPr>
          <a:xfrm>
            <a:off x="908052" y="4412348"/>
            <a:ext cx="4981575" cy="4177695"/>
          </a:xfrm>
        </p:spPr>
        <p:txBody>
          <a:bodyPr lIns="90109" tIns="45055" rIns="90109" bIns="45055"/>
          <a:lstStyle/>
          <a:p>
            <a:r>
              <a:rPr lang="nl-BE" dirty="0">
                <a:latin typeface="Arial" charset="0"/>
              </a:rPr>
              <a:t>Bu slayt muhtemelen tüm dersin en önemli </a:t>
            </a:r>
            <a:r>
              <a:rPr lang="tr-TR" dirty="0">
                <a:latin typeface="Arial" charset="0"/>
              </a:rPr>
              <a:t>slaytlarından</a:t>
            </a:r>
            <a:r>
              <a:rPr lang="nl-BE" dirty="0">
                <a:latin typeface="Arial" charset="0"/>
              </a:rPr>
              <a:t> birisidir:</a:t>
            </a:r>
          </a:p>
          <a:p>
            <a:endParaRPr lang="nl-BE" dirty="0">
              <a:latin typeface="Arial" charset="0"/>
            </a:endParaRPr>
          </a:p>
          <a:p>
            <a:r>
              <a:rPr lang="nl-BE" dirty="0">
                <a:latin typeface="Arial" charset="0"/>
              </a:rPr>
              <a:t>Sadece EFQM, "Mükemmellik" ile "Paydaş Beklentileri" ni ilişkilendirir.</a:t>
            </a:r>
            <a:r>
              <a:rPr lang="tr-TR" dirty="0">
                <a:latin typeface="Arial" charset="0"/>
              </a:rPr>
              <a:t> </a:t>
            </a:r>
            <a:endParaRPr lang="nl-BE" dirty="0">
              <a:latin typeface="Arial" charset="0"/>
            </a:endParaRPr>
          </a:p>
          <a:p>
            <a:r>
              <a:rPr lang="nl-BE" dirty="0">
                <a:latin typeface="Arial" charset="0"/>
              </a:rPr>
              <a:t>EFQM Model kitabının kapak sayfasında bulduğumuz bu tanım</a:t>
            </a:r>
            <a:r>
              <a:rPr lang="tr-TR" dirty="0">
                <a:latin typeface="Arial" charset="0"/>
              </a:rPr>
              <a:t>a</a:t>
            </a:r>
            <a:r>
              <a:rPr lang="tr-TR" baseline="0" dirty="0">
                <a:latin typeface="Arial" charset="0"/>
              </a:rPr>
              <a:t> sık rastlanmasa da </a:t>
            </a:r>
            <a:r>
              <a:rPr lang="tr-TR" dirty="0">
                <a:latin typeface="Arial" charset="0"/>
              </a:rPr>
              <a:t>(ki modeli</a:t>
            </a:r>
            <a:r>
              <a:rPr lang="tr-TR" baseline="0" dirty="0">
                <a:latin typeface="Arial" charset="0"/>
              </a:rPr>
              <a:t> güçlü kılan bu</a:t>
            </a:r>
            <a:r>
              <a:rPr lang="nl-BE" dirty="0">
                <a:latin typeface="Arial" charset="0"/>
              </a:rPr>
              <a:t>), başka hiçbir yönetim modeli benzer bir tanım kullanmamaktadır.</a:t>
            </a:r>
          </a:p>
          <a:p>
            <a:endParaRPr lang="nl-BE" dirty="0">
              <a:latin typeface="Arial" charset="0"/>
            </a:endParaRPr>
          </a:p>
          <a:p>
            <a:r>
              <a:rPr lang="nl-BE" dirty="0">
                <a:latin typeface="Arial" charset="0"/>
              </a:rPr>
              <a:t>İkinci cümle resmi EFQM tanımının (birinci cümle) bir yorumudur.</a:t>
            </a:r>
          </a:p>
        </p:txBody>
      </p:sp>
    </p:spTree>
    <p:extLst>
      <p:ext uri="{BB962C8B-B14F-4D97-AF65-F5344CB8AC3E}">
        <p14:creationId xmlns:p14="http://schemas.microsoft.com/office/powerpoint/2010/main" val="50096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4" y="803461"/>
            <a:ext cx="4549775" cy="3193048"/>
          </a:xfrm>
        </p:spPr>
      </p:sp>
      <p:sp>
        <p:nvSpPr>
          <p:cNvPr id="3" name="Notes Placeholder 2"/>
          <p:cNvSpPr>
            <a:spLocks noGrp="1"/>
          </p:cNvSpPr>
          <p:nvPr>
            <p:ph type="body" idx="1"/>
          </p:nvPr>
        </p:nvSpPr>
        <p:spPr/>
        <p:txBody>
          <a:bodyPr/>
          <a:lstStyle/>
          <a:p>
            <a:pPr marL="228600" indent="-228600">
              <a:buFont typeface="+mj-lt"/>
              <a:buAutoNum type="arabicPeriod"/>
            </a:pPr>
            <a:r>
              <a:rPr lang="tr-TR" dirty="0"/>
              <a:t>Yolculuğunuzu planlamak için, önce nereye gitmek istediğinize karar vermelisiniz.</a:t>
            </a:r>
          </a:p>
          <a:p>
            <a:pPr marL="228600" indent="-228600">
              <a:buFont typeface="+mj-lt"/>
              <a:buAutoNum type="arabicPeriod"/>
            </a:pPr>
            <a:r>
              <a:rPr lang="tr-TR" dirty="0"/>
              <a:t>Yolculuğunuzu planlamaya başlamak için, şu an nerede olduğunuzu bulmanız gerekir. Öz değerlendirme, mevcut durumunuzu değerlendirmenin kanıtlanmış bir yoludur; aynı zamanda ilerlemeyi ölçmenize yardımcı olan çok pratik bir ölçüm aracıdır.</a:t>
            </a:r>
          </a:p>
          <a:p>
            <a:pPr marL="228600" indent="-228600">
              <a:buFont typeface="+mj-lt"/>
              <a:buAutoNum type="arabicPeriod"/>
            </a:pPr>
            <a:r>
              <a:rPr lang="tr-TR" dirty="0"/>
              <a:t>Planlama her zaman Stratejik seviyelerde başlar. Hedef, paydaş</a:t>
            </a:r>
            <a:r>
              <a:rPr lang="tr-TR" baseline="0" dirty="0"/>
              <a:t> </a:t>
            </a:r>
            <a:r>
              <a:rPr lang="tr-TR" dirty="0"/>
              <a:t>beklentileri tarafından tanımlanan Gelecek durumunu sağlamaktır?</a:t>
            </a:r>
          </a:p>
          <a:p>
            <a:pPr marL="228600" indent="-228600">
              <a:buFont typeface="+mj-lt"/>
              <a:buAutoNum type="arabicPeriod"/>
            </a:pPr>
            <a:r>
              <a:rPr lang="tr-TR" dirty="0"/>
              <a:t>Değişim her zaman operasyonel düzeyde olur. Bu nedenle şu an "Stratejileri Eylemlere Dönüştürme, Değişimi Sağlama" konusuna odaklanmamızın nedeni budur.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F6C731-79E8-2941-987B-25CCD54F34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572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EDD592E-EFF6-4FF1-A559-3130C92FBB8A}" type="datetimeFigureOut">
              <a:rPr lang="tr-TR" smtClean="0"/>
              <a:t>7.02.2020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51B889A-6174-4CF2-B89C-B61F8931F236}" type="slidenum">
              <a:rPr lang="tr-TR" smtClean="0"/>
              <a:t>‹#›</a:t>
            </a:fld>
            <a:endParaRPr lang="tr-TR"/>
          </a:p>
        </p:txBody>
      </p:sp>
    </p:spTree>
    <p:extLst>
      <p:ext uri="{BB962C8B-B14F-4D97-AF65-F5344CB8AC3E}">
        <p14:creationId xmlns:p14="http://schemas.microsoft.com/office/powerpoint/2010/main" val="308453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EDD592E-EFF6-4FF1-A559-3130C92FBB8A}" type="datetimeFigureOut">
              <a:rPr lang="tr-TR" smtClean="0"/>
              <a:t>7.02.2020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51B889A-6174-4CF2-B89C-B61F8931F236}" type="slidenum">
              <a:rPr lang="tr-TR" smtClean="0"/>
              <a:t>‹#›</a:t>
            </a:fld>
            <a:endParaRPr lang="tr-TR"/>
          </a:p>
        </p:txBody>
      </p:sp>
    </p:spTree>
    <p:extLst>
      <p:ext uri="{BB962C8B-B14F-4D97-AF65-F5344CB8AC3E}">
        <p14:creationId xmlns:p14="http://schemas.microsoft.com/office/powerpoint/2010/main" val="2562123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EDD592E-EFF6-4FF1-A559-3130C92FBB8A}" type="datetimeFigureOut">
              <a:rPr lang="tr-TR" smtClean="0"/>
              <a:t>7.02.2020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51B889A-6174-4CF2-B89C-B61F8931F236}" type="slidenum">
              <a:rPr lang="tr-TR" smtClean="0"/>
              <a:t>‹#›</a:t>
            </a:fld>
            <a:endParaRPr lang="tr-TR"/>
          </a:p>
        </p:txBody>
      </p:sp>
    </p:spTree>
    <p:extLst>
      <p:ext uri="{BB962C8B-B14F-4D97-AF65-F5344CB8AC3E}">
        <p14:creationId xmlns:p14="http://schemas.microsoft.com/office/powerpoint/2010/main" val="2598699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EDD592E-EFF6-4FF1-A559-3130C92FBB8A}" type="datetimeFigureOut">
              <a:rPr lang="tr-TR" smtClean="0"/>
              <a:t>7.02.2020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51B889A-6174-4CF2-B89C-B61F8931F236}" type="slidenum">
              <a:rPr lang="tr-TR" smtClean="0"/>
              <a:t>‹#›</a:t>
            </a:fld>
            <a:endParaRPr lang="tr-TR"/>
          </a:p>
        </p:txBody>
      </p:sp>
    </p:spTree>
    <p:extLst>
      <p:ext uri="{BB962C8B-B14F-4D97-AF65-F5344CB8AC3E}">
        <p14:creationId xmlns:p14="http://schemas.microsoft.com/office/powerpoint/2010/main" val="236185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EDD592E-EFF6-4FF1-A559-3130C92FBB8A}" type="datetimeFigureOut">
              <a:rPr lang="tr-TR" smtClean="0"/>
              <a:t>7.02.2020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51B889A-6174-4CF2-B89C-B61F8931F236}" type="slidenum">
              <a:rPr lang="tr-TR" smtClean="0"/>
              <a:t>‹#›</a:t>
            </a:fld>
            <a:endParaRPr lang="tr-TR"/>
          </a:p>
        </p:txBody>
      </p:sp>
    </p:spTree>
    <p:extLst>
      <p:ext uri="{BB962C8B-B14F-4D97-AF65-F5344CB8AC3E}">
        <p14:creationId xmlns:p14="http://schemas.microsoft.com/office/powerpoint/2010/main" val="2967066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EDD592E-EFF6-4FF1-A559-3130C92FBB8A}" type="datetimeFigureOut">
              <a:rPr lang="tr-TR" smtClean="0"/>
              <a:t>7.02.2020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51B889A-6174-4CF2-B89C-B61F8931F236}" type="slidenum">
              <a:rPr lang="tr-TR" smtClean="0"/>
              <a:t>‹#›</a:t>
            </a:fld>
            <a:endParaRPr lang="tr-TR"/>
          </a:p>
        </p:txBody>
      </p:sp>
    </p:spTree>
    <p:extLst>
      <p:ext uri="{BB962C8B-B14F-4D97-AF65-F5344CB8AC3E}">
        <p14:creationId xmlns:p14="http://schemas.microsoft.com/office/powerpoint/2010/main" val="4000616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EDD592E-EFF6-4FF1-A559-3130C92FBB8A}" type="datetimeFigureOut">
              <a:rPr lang="tr-TR" smtClean="0"/>
              <a:t>7.02.2020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51B889A-6174-4CF2-B89C-B61F8931F236}" type="slidenum">
              <a:rPr lang="tr-TR" smtClean="0"/>
              <a:t>‹#›</a:t>
            </a:fld>
            <a:endParaRPr lang="tr-TR"/>
          </a:p>
        </p:txBody>
      </p:sp>
    </p:spTree>
    <p:extLst>
      <p:ext uri="{BB962C8B-B14F-4D97-AF65-F5344CB8AC3E}">
        <p14:creationId xmlns:p14="http://schemas.microsoft.com/office/powerpoint/2010/main" val="410839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EDD592E-EFF6-4FF1-A559-3130C92FBB8A}" type="datetimeFigureOut">
              <a:rPr lang="tr-TR" smtClean="0"/>
              <a:t>7.02.2020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51B889A-6174-4CF2-B89C-B61F8931F236}" type="slidenum">
              <a:rPr lang="tr-TR" smtClean="0"/>
              <a:t>‹#›</a:t>
            </a:fld>
            <a:endParaRPr lang="tr-TR"/>
          </a:p>
        </p:txBody>
      </p:sp>
    </p:spTree>
    <p:extLst>
      <p:ext uri="{BB962C8B-B14F-4D97-AF65-F5344CB8AC3E}">
        <p14:creationId xmlns:p14="http://schemas.microsoft.com/office/powerpoint/2010/main" val="1583834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EDD592E-EFF6-4FF1-A559-3130C92FBB8A}" type="datetimeFigureOut">
              <a:rPr lang="tr-TR" smtClean="0"/>
              <a:t>7.02.2020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51B889A-6174-4CF2-B89C-B61F8931F236}" type="slidenum">
              <a:rPr lang="tr-TR" smtClean="0"/>
              <a:t>‹#›</a:t>
            </a:fld>
            <a:endParaRPr lang="tr-TR"/>
          </a:p>
        </p:txBody>
      </p:sp>
    </p:spTree>
    <p:extLst>
      <p:ext uri="{BB962C8B-B14F-4D97-AF65-F5344CB8AC3E}">
        <p14:creationId xmlns:p14="http://schemas.microsoft.com/office/powerpoint/2010/main" val="392486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EDD592E-EFF6-4FF1-A559-3130C92FBB8A}" type="datetimeFigureOut">
              <a:rPr lang="tr-TR" smtClean="0"/>
              <a:t>7.02.2020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51B889A-6174-4CF2-B89C-B61F8931F236}" type="slidenum">
              <a:rPr lang="tr-TR" smtClean="0"/>
              <a:t>‹#›</a:t>
            </a:fld>
            <a:endParaRPr lang="tr-TR"/>
          </a:p>
        </p:txBody>
      </p:sp>
    </p:spTree>
    <p:extLst>
      <p:ext uri="{BB962C8B-B14F-4D97-AF65-F5344CB8AC3E}">
        <p14:creationId xmlns:p14="http://schemas.microsoft.com/office/powerpoint/2010/main" val="289408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EDD592E-EFF6-4FF1-A559-3130C92FBB8A}" type="datetimeFigureOut">
              <a:rPr lang="tr-TR" smtClean="0"/>
              <a:t>7.02.2020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51B889A-6174-4CF2-B89C-B61F8931F236}" type="slidenum">
              <a:rPr lang="tr-TR" smtClean="0"/>
              <a:t>‹#›</a:t>
            </a:fld>
            <a:endParaRPr lang="tr-TR"/>
          </a:p>
        </p:txBody>
      </p:sp>
    </p:spTree>
    <p:extLst>
      <p:ext uri="{BB962C8B-B14F-4D97-AF65-F5344CB8AC3E}">
        <p14:creationId xmlns:p14="http://schemas.microsoft.com/office/powerpoint/2010/main" val="4254625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D592E-EFF6-4FF1-A559-3130C92FBB8A}" type="datetimeFigureOut">
              <a:rPr lang="tr-TR" smtClean="0"/>
              <a:t>7.02.2020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B889A-6174-4CF2-B89C-B61F8931F236}" type="slidenum">
              <a:rPr lang="tr-TR" smtClean="0"/>
              <a:t>‹#›</a:t>
            </a:fld>
            <a:endParaRPr lang="tr-TR"/>
          </a:p>
        </p:txBody>
      </p:sp>
    </p:spTree>
    <p:extLst>
      <p:ext uri="{BB962C8B-B14F-4D97-AF65-F5344CB8AC3E}">
        <p14:creationId xmlns:p14="http://schemas.microsoft.com/office/powerpoint/2010/main" val="2230381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diagramQuickStyle" Target="../diagrams/quickStyle5.xml"/><Relationship Id="rId3" Type="http://schemas.openxmlformats.org/officeDocument/2006/relationships/image" Target="../media/image11.jpeg"/><Relationship Id="rId7" Type="http://schemas.openxmlformats.org/officeDocument/2006/relationships/image" Target="../media/image16.jpeg"/><Relationship Id="rId12" Type="http://schemas.openxmlformats.org/officeDocument/2006/relationships/diagramLayout" Target="../diagrams/layout5.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diagramData" Target="../diagrams/data5.xml"/><Relationship Id="rId5" Type="http://schemas.openxmlformats.org/officeDocument/2006/relationships/image" Target="../media/image14.jpeg"/><Relationship Id="rId15" Type="http://schemas.microsoft.com/office/2007/relationships/diagramDrawing" Target="../diagrams/drawing5.xml"/><Relationship Id="rId10" Type="http://schemas.openxmlformats.org/officeDocument/2006/relationships/image" Target="../media/image3.pn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diagramColors" Target="../diagrams/colors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46E2C629-1C19-45A6-B7C4-1468F22FDA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6033" y="260648"/>
            <a:ext cx="2983348" cy="1113310"/>
          </a:xfrm>
          <a:prstGeom prst="rect">
            <a:avLst/>
          </a:prstGeom>
        </p:spPr>
      </p:pic>
      <p:pic>
        <p:nvPicPr>
          <p:cNvPr id="5" name="Resim 4">
            <a:extLst>
              <a:ext uri="{FF2B5EF4-FFF2-40B4-BE49-F238E27FC236}">
                <a16:creationId xmlns:a16="http://schemas.microsoft.com/office/drawing/2014/main" xmlns="" id="{4C41EBA4-74EA-44ED-9724-F022D48426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72026"/>
            <a:ext cx="5507671" cy="1990300"/>
          </a:xfrm>
          <a:prstGeom prst="rect">
            <a:avLst/>
          </a:prstGeom>
        </p:spPr>
      </p:pic>
      <p:sp>
        <p:nvSpPr>
          <p:cNvPr id="6" name="Başlık 2"/>
          <p:cNvSpPr txBox="1">
            <a:spLocks/>
          </p:cNvSpPr>
          <p:nvPr/>
        </p:nvSpPr>
        <p:spPr>
          <a:xfrm>
            <a:off x="6084168" y="1556792"/>
            <a:ext cx="2629233" cy="2256359"/>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srgbClr val="005800"/>
                </a:solidFill>
              </a:rPr>
              <a:t>BU</a:t>
            </a:r>
            <a:r>
              <a:rPr lang="tr-TR" sz="4000" b="1" dirty="0" smtClean="0"/>
              <a:t>RSA</a:t>
            </a:r>
            <a:r>
              <a:rPr lang="tr-TR" sz="4000" dirty="0" smtClean="0"/>
              <a:t/>
            </a:r>
            <a:br>
              <a:rPr lang="tr-TR" sz="4000" dirty="0" smtClean="0"/>
            </a:br>
            <a:r>
              <a:rPr lang="tr-TR" sz="4000" dirty="0" smtClean="0"/>
              <a:t/>
            </a:r>
            <a:br>
              <a:rPr lang="tr-TR" sz="4000" dirty="0" smtClean="0"/>
            </a:br>
            <a:r>
              <a:rPr lang="tr-TR" sz="4000" b="1" dirty="0" smtClean="0">
                <a:solidFill>
                  <a:srgbClr val="962400"/>
                </a:solidFill>
              </a:rPr>
              <a:t>S</a:t>
            </a:r>
            <a:r>
              <a:rPr lang="tr-TR" sz="4000" dirty="0" smtClean="0"/>
              <a:t>ÜREKLİ </a:t>
            </a:r>
            <a:r>
              <a:rPr lang="tr-TR" sz="4000" b="1" dirty="0" smtClean="0">
                <a:solidFill>
                  <a:srgbClr val="962400"/>
                </a:solidFill>
              </a:rPr>
              <a:t>İ</a:t>
            </a:r>
            <a:r>
              <a:rPr lang="tr-TR" sz="4000" dirty="0" smtClean="0"/>
              <a:t>YİLEŞTİME </a:t>
            </a:r>
            <a:r>
              <a:rPr lang="tr-TR" sz="4000" b="1" dirty="0" smtClean="0">
                <a:solidFill>
                  <a:srgbClr val="962400"/>
                </a:solidFill>
              </a:rPr>
              <a:t>M</a:t>
            </a:r>
            <a:r>
              <a:rPr lang="tr-TR" sz="4000" dirty="0" smtClean="0"/>
              <a:t>ODELİ</a:t>
            </a:r>
            <a:r>
              <a:rPr lang="tr-TR" sz="2800" dirty="0" smtClean="0"/>
              <a:t/>
            </a:r>
            <a:br>
              <a:rPr lang="tr-TR" sz="2800" dirty="0" smtClean="0"/>
            </a:br>
            <a:r>
              <a:rPr lang="tr-TR" sz="2800" dirty="0" smtClean="0"/>
              <a:t/>
            </a:r>
            <a:br>
              <a:rPr lang="tr-TR" sz="2800" dirty="0" smtClean="0"/>
            </a:br>
            <a:endParaRPr lang="tr-TR" sz="2800" dirty="0"/>
          </a:p>
        </p:txBody>
      </p:sp>
      <p:sp>
        <p:nvSpPr>
          <p:cNvPr id="7" name="Başlık 2"/>
          <p:cNvSpPr txBox="1">
            <a:spLocks/>
          </p:cNvSpPr>
          <p:nvPr/>
        </p:nvSpPr>
        <p:spPr>
          <a:xfrm>
            <a:off x="642705" y="3404889"/>
            <a:ext cx="8070696" cy="233455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900" b="1" dirty="0" smtClean="0">
                <a:solidFill>
                  <a:srgbClr val="005800"/>
                </a:solidFill>
              </a:rPr>
              <a:t>SÜREÇTEKİ OKULLARIN MODEL EĞİTİMİ</a:t>
            </a:r>
            <a:r>
              <a:rPr lang="tr-TR" sz="2800" dirty="0" smtClean="0"/>
              <a:t/>
            </a:r>
            <a:br>
              <a:rPr lang="tr-TR" sz="2800" dirty="0" smtClean="0"/>
            </a:br>
            <a:endParaRPr lang="tr-TR" sz="2800" dirty="0"/>
          </a:p>
        </p:txBody>
      </p:sp>
      <p:sp>
        <p:nvSpPr>
          <p:cNvPr id="8" name="Başlık 2"/>
          <p:cNvSpPr txBox="1">
            <a:spLocks/>
          </p:cNvSpPr>
          <p:nvPr/>
        </p:nvSpPr>
        <p:spPr>
          <a:xfrm>
            <a:off x="5721513" y="5805265"/>
            <a:ext cx="2629233"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000" b="1" dirty="0" smtClean="0">
                <a:solidFill>
                  <a:srgbClr val="002060"/>
                </a:solidFill>
              </a:rPr>
              <a:t>Şubat 2020</a:t>
            </a:r>
            <a:endParaRPr lang="tr-TR" sz="1400" dirty="0">
              <a:solidFill>
                <a:srgbClr val="002060"/>
              </a:solidFill>
            </a:endParaRPr>
          </a:p>
        </p:txBody>
      </p:sp>
    </p:spTree>
    <p:extLst>
      <p:ext uri="{BB962C8B-B14F-4D97-AF65-F5344CB8AC3E}">
        <p14:creationId xmlns:p14="http://schemas.microsoft.com/office/powerpoint/2010/main" val="3913285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 7"/>
          <p:cNvGrpSpPr/>
          <p:nvPr/>
        </p:nvGrpSpPr>
        <p:grpSpPr>
          <a:xfrm>
            <a:off x="-114301" y="809896"/>
            <a:ext cx="9300760" cy="5234227"/>
            <a:chOff x="-152401" y="953588"/>
            <a:chExt cx="12401013" cy="5234227"/>
          </a:xfrm>
        </p:grpSpPr>
        <p:grpSp>
          <p:nvGrpSpPr>
            <p:cNvPr id="9" name="Grup 8"/>
            <p:cNvGrpSpPr/>
            <p:nvPr/>
          </p:nvGrpSpPr>
          <p:grpSpPr>
            <a:xfrm>
              <a:off x="4735286" y="953588"/>
              <a:ext cx="3061067" cy="2643628"/>
              <a:chOff x="4643845" y="888273"/>
              <a:chExt cx="3061067" cy="2643628"/>
            </a:xfrm>
          </p:grpSpPr>
          <p:pic>
            <p:nvPicPr>
              <p:cNvPr id="28" name="Picture 2" descr="http://bursa.meb.gov.tr/meb_iys_dosyalar/2017_12/12090236_IMG_961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299165" y="888273"/>
                <a:ext cx="1436915" cy="1959430"/>
              </a:xfrm>
              <a:prstGeom prst="rect">
                <a:avLst/>
              </a:prstGeom>
              <a:noFill/>
              <a:extLst>
                <a:ext uri="{909E8E84-426E-40DD-AFC4-6F175D3DCCD1}">
                  <a14:hiddenFill xmlns:a14="http://schemas.microsoft.com/office/drawing/2010/main">
                    <a:solidFill>
                      <a:srgbClr val="FFFFFF"/>
                    </a:solidFill>
                  </a14:hiddenFill>
                </a:ext>
              </a:extLst>
            </p:spPr>
          </p:pic>
          <p:sp>
            <p:nvSpPr>
              <p:cNvPr id="29" name="Alt Başlık 2"/>
              <p:cNvSpPr txBox="1">
                <a:spLocks/>
              </p:cNvSpPr>
              <p:nvPr/>
            </p:nvSpPr>
            <p:spPr>
              <a:xfrm>
                <a:off x="4643845" y="2835590"/>
                <a:ext cx="3061067" cy="6963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tr-TR" sz="1400" b="1" dirty="0"/>
                  <a:t>Sabahattin DÜLGER</a:t>
                </a:r>
              </a:p>
              <a:p>
                <a:pPr>
                  <a:lnSpc>
                    <a:spcPct val="100000"/>
                  </a:lnSpc>
                  <a:spcBef>
                    <a:spcPts val="0"/>
                  </a:spcBef>
                </a:pPr>
                <a:r>
                  <a:rPr lang="tr-TR" sz="1400" dirty="0"/>
                  <a:t>İl Milli Eğitim Müdürü</a:t>
                </a:r>
              </a:p>
            </p:txBody>
          </p:sp>
        </p:grpSp>
        <p:grpSp>
          <p:nvGrpSpPr>
            <p:cNvPr id="10" name="Grup 9"/>
            <p:cNvGrpSpPr/>
            <p:nvPr/>
          </p:nvGrpSpPr>
          <p:grpSpPr>
            <a:xfrm>
              <a:off x="-152401" y="3499885"/>
              <a:ext cx="2325190" cy="2665784"/>
              <a:chOff x="-152401" y="3499885"/>
              <a:chExt cx="2325190" cy="2665784"/>
            </a:xfrm>
          </p:grpSpPr>
          <p:pic>
            <p:nvPicPr>
              <p:cNvPr id="26" name="Picture 2" descr="http://bursa.meb.gov.tr/meb_iys_dosyalar/2017_06/22111258_Arzu_AyyYldYz.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12421" y="3499885"/>
                <a:ext cx="1436914" cy="1958400"/>
              </a:xfrm>
              <a:prstGeom prst="rect">
                <a:avLst/>
              </a:prstGeom>
              <a:noFill/>
              <a:extLst>
                <a:ext uri="{909E8E84-426E-40DD-AFC4-6F175D3DCCD1}">
                  <a14:hiddenFill xmlns:a14="http://schemas.microsoft.com/office/drawing/2010/main">
                    <a:solidFill>
                      <a:srgbClr val="FFFFFF"/>
                    </a:solidFill>
                  </a14:hiddenFill>
                </a:ext>
              </a:extLst>
            </p:spPr>
          </p:pic>
          <p:sp>
            <p:nvSpPr>
              <p:cNvPr id="27" name="Alt Başlık 2"/>
              <p:cNvSpPr txBox="1">
                <a:spLocks/>
              </p:cNvSpPr>
              <p:nvPr/>
            </p:nvSpPr>
            <p:spPr>
              <a:xfrm>
                <a:off x="-152401" y="5469358"/>
                <a:ext cx="2325190" cy="6963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tr-TR" sz="1400" b="1" dirty="0"/>
                  <a:t>Arzu AYYILDIZ</a:t>
                </a:r>
              </a:p>
              <a:p>
                <a:pPr>
                  <a:lnSpc>
                    <a:spcPct val="100000"/>
                  </a:lnSpc>
                  <a:spcBef>
                    <a:spcPts val="0"/>
                  </a:spcBef>
                </a:pPr>
                <a:r>
                  <a:rPr lang="tr-TR" sz="1400" dirty="0"/>
                  <a:t>İl Milli Eğitim</a:t>
                </a:r>
              </a:p>
              <a:p>
                <a:pPr>
                  <a:lnSpc>
                    <a:spcPct val="100000"/>
                  </a:lnSpc>
                  <a:spcBef>
                    <a:spcPts val="0"/>
                  </a:spcBef>
                </a:pPr>
                <a:r>
                  <a:rPr lang="tr-TR" sz="1400" dirty="0"/>
                  <a:t>Müdür Yardımcısı</a:t>
                </a:r>
              </a:p>
            </p:txBody>
          </p:sp>
        </p:grpSp>
        <p:grpSp>
          <p:nvGrpSpPr>
            <p:cNvPr id="11" name="Grup 10"/>
            <p:cNvGrpSpPr/>
            <p:nvPr/>
          </p:nvGrpSpPr>
          <p:grpSpPr>
            <a:xfrm>
              <a:off x="1907177" y="3512948"/>
              <a:ext cx="2325190" cy="2674867"/>
              <a:chOff x="1907177" y="3512948"/>
              <a:chExt cx="2325190" cy="2674867"/>
            </a:xfrm>
          </p:grpSpPr>
          <p:pic>
            <p:nvPicPr>
              <p:cNvPr id="24" name="Picture 4" descr="http://bursa.meb.gov.tr/meb_iys_dosyalar/2017_11/17170440_Uygar_Umut.jpg"/>
              <p:cNvPicPr preferRelativeResize="0">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374977" y="3512948"/>
                <a:ext cx="1436400" cy="1958400"/>
              </a:xfrm>
              <a:prstGeom prst="rect">
                <a:avLst/>
              </a:prstGeom>
              <a:noFill/>
              <a:extLst>
                <a:ext uri="{909E8E84-426E-40DD-AFC4-6F175D3DCCD1}">
                  <a14:hiddenFill xmlns:a14="http://schemas.microsoft.com/office/drawing/2010/main">
                    <a:solidFill>
                      <a:srgbClr val="FFFFFF"/>
                    </a:solidFill>
                  </a14:hiddenFill>
                </a:ext>
              </a:extLst>
            </p:spPr>
          </p:pic>
          <p:sp>
            <p:nvSpPr>
              <p:cNvPr id="25" name="Alt Başlık 2"/>
              <p:cNvSpPr txBox="1">
                <a:spLocks/>
              </p:cNvSpPr>
              <p:nvPr/>
            </p:nvSpPr>
            <p:spPr>
              <a:xfrm>
                <a:off x="1907177" y="5491504"/>
                <a:ext cx="2325190" cy="6963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tr-TR" sz="1400" b="1" dirty="0"/>
                  <a:t>Uygar UMUT</a:t>
                </a:r>
              </a:p>
              <a:p>
                <a:pPr>
                  <a:lnSpc>
                    <a:spcPct val="100000"/>
                  </a:lnSpc>
                  <a:spcBef>
                    <a:spcPts val="0"/>
                  </a:spcBef>
                </a:pPr>
                <a:r>
                  <a:rPr lang="tr-TR" sz="1400" dirty="0"/>
                  <a:t>İl Milli Eğitim</a:t>
                </a:r>
              </a:p>
              <a:p>
                <a:pPr>
                  <a:lnSpc>
                    <a:spcPct val="100000"/>
                  </a:lnSpc>
                  <a:spcBef>
                    <a:spcPts val="0"/>
                  </a:spcBef>
                </a:pPr>
                <a:r>
                  <a:rPr lang="tr-TR" sz="1400" dirty="0"/>
                  <a:t>Müdür Yardımcısı</a:t>
                </a:r>
              </a:p>
            </p:txBody>
          </p:sp>
        </p:grpSp>
        <p:grpSp>
          <p:nvGrpSpPr>
            <p:cNvPr id="12" name="Grup 11"/>
            <p:cNvGrpSpPr/>
            <p:nvPr/>
          </p:nvGrpSpPr>
          <p:grpSpPr>
            <a:xfrm>
              <a:off x="3940630" y="3510958"/>
              <a:ext cx="2325190" cy="2676857"/>
              <a:chOff x="3940630" y="3510958"/>
              <a:chExt cx="2325190" cy="2676857"/>
            </a:xfrm>
          </p:grpSpPr>
          <p:pic>
            <p:nvPicPr>
              <p:cNvPr id="22" name="Picture 6" descr="http://bursa.meb.gov.tr/meb_iys_dosyalar/2018_10/12153227_Ekrem_Koz.jpg"/>
              <p:cNvPicPr preferRelativeResize="0">
                <a:picLocks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386945" y="3510958"/>
                <a:ext cx="1436400" cy="1958400"/>
              </a:xfrm>
              <a:prstGeom prst="rect">
                <a:avLst/>
              </a:prstGeom>
              <a:noFill/>
              <a:extLst>
                <a:ext uri="{909E8E84-426E-40DD-AFC4-6F175D3DCCD1}">
                  <a14:hiddenFill xmlns:a14="http://schemas.microsoft.com/office/drawing/2010/main">
                    <a:solidFill>
                      <a:srgbClr val="FFFFFF"/>
                    </a:solidFill>
                  </a14:hiddenFill>
                </a:ext>
              </a:extLst>
            </p:spPr>
          </p:pic>
          <p:sp>
            <p:nvSpPr>
              <p:cNvPr id="23" name="Alt Başlık 2"/>
              <p:cNvSpPr txBox="1">
                <a:spLocks/>
              </p:cNvSpPr>
              <p:nvPr/>
            </p:nvSpPr>
            <p:spPr>
              <a:xfrm>
                <a:off x="3940630" y="5491504"/>
                <a:ext cx="2325190" cy="6963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tr-TR" sz="1400" b="1" dirty="0"/>
                  <a:t>Ekrem KOZ</a:t>
                </a:r>
              </a:p>
              <a:p>
                <a:pPr>
                  <a:lnSpc>
                    <a:spcPct val="100000"/>
                  </a:lnSpc>
                  <a:spcBef>
                    <a:spcPts val="0"/>
                  </a:spcBef>
                </a:pPr>
                <a:r>
                  <a:rPr lang="tr-TR" sz="1400" dirty="0"/>
                  <a:t>İl Milli Eğitim</a:t>
                </a:r>
              </a:p>
              <a:p>
                <a:pPr>
                  <a:lnSpc>
                    <a:spcPct val="100000"/>
                  </a:lnSpc>
                  <a:spcBef>
                    <a:spcPts val="0"/>
                  </a:spcBef>
                </a:pPr>
                <a:r>
                  <a:rPr lang="tr-TR" sz="1400" dirty="0"/>
                  <a:t>Müdür Yardımcısı</a:t>
                </a:r>
              </a:p>
            </p:txBody>
          </p:sp>
        </p:grpSp>
        <p:grpSp>
          <p:nvGrpSpPr>
            <p:cNvPr id="13" name="Grup 12"/>
            <p:cNvGrpSpPr/>
            <p:nvPr/>
          </p:nvGrpSpPr>
          <p:grpSpPr>
            <a:xfrm>
              <a:off x="7998830" y="3487782"/>
              <a:ext cx="2325190" cy="2677887"/>
              <a:chOff x="7998830" y="3487782"/>
              <a:chExt cx="2325190" cy="2677887"/>
            </a:xfrm>
          </p:grpSpPr>
          <p:pic>
            <p:nvPicPr>
              <p:cNvPr id="20" name="Picture 10" descr="http://bursa.meb.gov.tr/meb_iys_dosyalar/2017_05/30134955_Bekir_Arslan.jpg"/>
              <p:cNvPicPr preferRelativeResize="0">
                <a:picLocks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8456288" y="3487782"/>
                <a:ext cx="1436400" cy="1958400"/>
              </a:xfrm>
              <a:prstGeom prst="rect">
                <a:avLst/>
              </a:prstGeom>
              <a:noFill/>
              <a:extLst>
                <a:ext uri="{909E8E84-426E-40DD-AFC4-6F175D3DCCD1}">
                  <a14:hiddenFill xmlns:a14="http://schemas.microsoft.com/office/drawing/2010/main">
                    <a:solidFill>
                      <a:srgbClr val="FFFFFF"/>
                    </a:solidFill>
                  </a14:hiddenFill>
                </a:ext>
              </a:extLst>
            </p:spPr>
          </p:pic>
          <p:sp>
            <p:nvSpPr>
              <p:cNvPr id="21" name="Alt Başlık 2"/>
              <p:cNvSpPr txBox="1">
                <a:spLocks/>
              </p:cNvSpPr>
              <p:nvPr/>
            </p:nvSpPr>
            <p:spPr>
              <a:xfrm>
                <a:off x="7998830" y="5469358"/>
                <a:ext cx="2325190" cy="6963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tr-TR" sz="1400" b="1" dirty="0"/>
                  <a:t>Bekir ASLAN</a:t>
                </a:r>
              </a:p>
              <a:p>
                <a:pPr>
                  <a:lnSpc>
                    <a:spcPct val="100000"/>
                  </a:lnSpc>
                  <a:spcBef>
                    <a:spcPts val="0"/>
                  </a:spcBef>
                </a:pPr>
                <a:r>
                  <a:rPr lang="tr-TR" sz="1400" dirty="0"/>
                  <a:t>İl Milli Eğitim</a:t>
                </a:r>
              </a:p>
              <a:p>
                <a:pPr>
                  <a:lnSpc>
                    <a:spcPct val="100000"/>
                  </a:lnSpc>
                  <a:spcBef>
                    <a:spcPts val="0"/>
                  </a:spcBef>
                </a:pPr>
                <a:r>
                  <a:rPr lang="tr-TR" sz="1400" dirty="0"/>
                  <a:t>Şube Müdürü</a:t>
                </a:r>
              </a:p>
            </p:txBody>
          </p:sp>
        </p:grpSp>
        <p:grpSp>
          <p:nvGrpSpPr>
            <p:cNvPr id="14" name="Grup 13"/>
            <p:cNvGrpSpPr/>
            <p:nvPr/>
          </p:nvGrpSpPr>
          <p:grpSpPr>
            <a:xfrm>
              <a:off x="9923422" y="3484832"/>
              <a:ext cx="2325190" cy="2680837"/>
              <a:chOff x="9923422" y="3484832"/>
              <a:chExt cx="2325190" cy="2680837"/>
            </a:xfrm>
          </p:grpSpPr>
          <p:pic>
            <p:nvPicPr>
              <p:cNvPr id="18" name="Picture 12" descr="http://bursa.meb.gov.tr/meb_iys_dosyalar/2018_10/12153112_Ahmet_Uzun.jpg"/>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0367817" y="3484832"/>
                <a:ext cx="1436400" cy="1958400"/>
              </a:xfrm>
              <a:prstGeom prst="rect">
                <a:avLst/>
              </a:prstGeom>
              <a:noFill/>
              <a:extLst>
                <a:ext uri="{909E8E84-426E-40DD-AFC4-6F175D3DCCD1}">
                  <a14:hiddenFill xmlns:a14="http://schemas.microsoft.com/office/drawing/2010/main">
                    <a:solidFill>
                      <a:srgbClr val="FFFFFF"/>
                    </a:solidFill>
                  </a14:hiddenFill>
                </a:ext>
              </a:extLst>
            </p:spPr>
          </p:pic>
          <p:sp>
            <p:nvSpPr>
              <p:cNvPr id="19" name="Alt Başlık 2"/>
              <p:cNvSpPr txBox="1">
                <a:spLocks/>
              </p:cNvSpPr>
              <p:nvPr/>
            </p:nvSpPr>
            <p:spPr>
              <a:xfrm>
                <a:off x="9923422" y="5469358"/>
                <a:ext cx="2325190" cy="6963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tr-TR" sz="1400" b="1" dirty="0"/>
                  <a:t>Ahmet UZUN</a:t>
                </a:r>
              </a:p>
              <a:p>
                <a:pPr>
                  <a:lnSpc>
                    <a:spcPct val="100000"/>
                  </a:lnSpc>
                  <a:spcBef>
                    <a:spcPts val="0"/>
                  </a:spcBef>
                </a:pPr>
                <a:r>
                  <a:rPr lang="tr-TR" sz="1400" dirty="0"/>
                  <a:t>İl Milli Eğitim</a:t>
                </a:r>
              </a:p>
              <a:p>
                <a:pPr>
                  <a:lnSpc>
                    <a:spcPct val="100000"/>
                  </a:lnSpc>
                  <a:spcBef>
                    <a:spcPts val="0"/>
                  </a:spcBef>
                </a:pPr>
                <a:r>
                  <a:rPr lang="tr-TR" sz="1400" dirty="0"/>
                  <a:t>Şube Müdürü</a:t>
                </a:r>
              </a:p>
            </p:txBody>
          </p:sp>
        </p:grpSp>
        <p:grpSp>
          <p:nvGrpSpPr>
            <p:cNvPr id="15" name="Grup 14"/>
            <p:cNvGrpSpPr/>
            <p:nvPr/>
          </p:nvGrpSpPr>
          <p:grpSpPr>
            <a:xfrm>
              <a:off x="5967551" y="3487782"/>
              <a:ext cx="2325190" cy="2677887"/>
              <a:chOff x="5967551" y="3487782"/>
              <a:chExt cx="2325190" cy="2677887"/>
            </a:xfrm>
          </p:grpSpPr>
          <p:pic>
            <p:nvPicPr>
              <p:cNvPr id="16" name="Picture 8" descr="http://bursa.meb.gov.tr/meb_iys_dosyalar/2019_10/18103129_bulentaltYntaY.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6436469" y="3487782"/>
                <a:ext cx="1436914" cy="1958400"/>
              </a:xfrm>
              <a:prstGeom prst="rect">
                <a:avLst/>
              </a:prstGeom>
              <a:noFill/>
              <a:extLst>
                <a:ext uri="{909E8E84-426E-40DD-AFC4-6F175D3DCCD1}">
                  <a14:hiddenFill xmlns:a14="http://schemas.microsoft.com/office/drawing/2010/main">
                    <a:solidFill>
                      <a:srgbClr val="FFFFFF"/>
                    </a:solidFill>
                  </a14:hiddenFill>
                </a:ext>
              </a:extLst>
            </p:spPr>
          </p:pic>
          <p:sp>
            <p:nvSpPr>
              <p:cNvPr id="17" name="Alt Başlık 2"/>
              <p:cNvSpPr txBox="1">
                <a:spLocks/>
              </p:cNvSpPr>
              <p:nvPr/>
            </p:nvSpPr>
            <p:spPr>
              <a:xfrm>
                <a:off x="5967551" y="5469358"/>
                <a:ext cx="2325190" cy="6963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tr-TR" sz="1400" b="1" dirty="0"/>
                  <a:t>Bülent ALTINTAŞ</a:t>
                </a:r>
              </a:p>
              <a:p>
                <a:pPr>
                  <a:lnSpc>
                    <a:spcPct val="100000"/>
                  </a:lnSpc>
                  <a:spcBef>
                    <a:spcPts val="0"/>
                  </a:spcBef>
                </a:pPr>
                <a:r>
                  <a:rPr lang="tr-TR" sz="1400" dirty="0"/>
                  <a:t>İl Milli Eğitim</a:t>
                </a:r>
              </a:p>
              <a:p>
                <a:pPr>
                  <a:lnSpc>
                    <a:spcPct val="100000"/>
                  </a:lnSpc>
                  <a:spcBef>
                    <a:spcPts val="0"/>
                  </a:spcBef>
                </a:pPr>
                <a:r>
                  <a:rPr lang="tr-TR" sz="1400" dirty="0"/>
                  <a:t>Şube Müdürü</a:t>
                </a:r>
              </a:p>
            </p:txBody>
          </p:sp>
        </p:grpSp>
      </p:grpSp>
      <p:pic>
        <p:nvPicPr>
          <p:cNvPr id="31" name="Picture 3" descr="Untitled-1.psd">
            <a:extLst>
              <a:ext uri="{FF2B5EF4-FFF2-40B4-BE49-F238E27FC236}">
                <a16:creationId xmlns:a16="http://schemas.microsoft.com/office/drawing/2014/main" xmlns="" id="{65D20976-A591-4514-A905-39BE9DB5CB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4316" y="175498"/>
            <a:ext cx="8618846" cy="656074"/>
          </a:xfrm>
          <a:prstGeom prst="rect">
            <a:avLst/>
          </a:prstGeom>
          <a:effectLst>
            <a:softEdge rad="127000"/>
          </a:effectLst>
        </p:spPr>
      </p:pic>
      <p:sp>
        <p:nvSpPr>
          <p:cNvPr id="32" name="Unvan 1">
            <a:extLst>
              <a:ext uri="{FF2B5EF4-FFF2-40B4-BE49-F238E27FC236}">
                <a16:creationId xmlns:a16="http://schemas.microsoft.com/office/drawing/2014/main" xmlns="" id="{A78FCBEF-375B-4BC8-834F-736031DABCA8}"/>
              </a:ext>
            </a:extLst>
          </p:cNvPr>
          <p:cNvSpPr txBox="1">
            <a:spLocks/>
          </p:cNvSpPr>
          <p:nvPr/>
        </p:nvSpPr>
        <p:spPr>
          <a:xfrm>
            <a:off x="166240" y="1893746"/>
            <a:ext cx="8618847" cy="959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C00000"/>
                </a:solidFill>
                <a:latin typeface="00563" panose="00000400000000000000" pitchFamily="2" charset="0"/>
                <a:ea typeface="+mj-ea"/>
                <a:cs typeface="+mj-cs"/>
              </a:defRPr>
            </a:lvl1pPr>
          </a:lstStyle>
          <a:p>
            <a:pPr algn="ctr"/>
            <a:endParaRPr lang="tr-TR" sz="3600" dirty="0"/>
          </a:p>
        </p:txBody>
      </p:sp>
      <p:sp>
        <p:nvSpPr>
          <p:cNvPr id="34" name="Title 1">
            <a:extLst>
              <a:ext uri="{FF2B5EF4-FFF2-40B4-BE49-F238E27FC236}">
                <a16:creationId xmlns:a16="http://schemas.microsoft.com/office/drawing/2014/main" xmlns="" id="{A33EB56A-78A1-4A39-B672-DA966DE8D758}"/>
              </a:ext>
            </a:extLst>
          </p:cNvPr>
          <p:cNvSpPr txBox="1">
            <a:spLocks/>
          </p:cNvSpPr>
          <p:nvPr/>
        </p:nvSpPr>
        <p:spPr>
          <a:xfrm>
            <a:off x="1734618" y="227752"/>
            <a:ext cx="5048320" cy="5366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C00000"/>
                </a:solidFill>
                <a:latin typeface="00563" panose="00000400000000000000" pitchFamily="2" charset="0"/>
                <a:ea typeface="+mj-ea"/>
                <a:cs typeface="+mj-cs"/>
              </a:defRPr>
            </a:lvl1pPr>
          </a:lstStyle>
          <a:p>
            <a:pPr algn="ctr"/>
            <a:r>
              <a:rPr lang="tr-TR" sz="2400" dirty="0">
                <a:solidFill>
                  <a:schemeClr val="bg1"/>
                </a:solidFill>
                <a:effectLst>
                  <a:outerShdw blurRad="38100" dist="38100" dir="2700000" algn="tl">
                    <a:srgbClr val="000000">
                      <a:alpha val="43137"/>
                    </a:srgbClr>
                  </a:outerShdw>
                </a:effectLst>
                <a:latin typeface="+mn-lt"/>
              </a:rPr>
              <a:t>YÖNETİM KURULU</a:t>
            </a:r>
          </a:p>
        </p:txBody>
      </p:sp>
    </p:spTree>
    <p:extLst>
      <p:ext uri="{BB962C8B-B14F-4D97-AF65-F5344CB8AC3E}">
        <p14:creationId xmlns:p14="http://schemas.microsoft.com/office/powerpoint/2010/main" val="124271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up 52"/>
          <p:cNvGrpSpPr/>
          <p:nvPr/>
        </p:nvGrpSpPr>
        <p:grpSpPr>
          <a:xfrm>
            <a:off x="346021" y="1530772"/>
            <a:ext cx="8437753" cy="3296880"/>
            <a:chOff x="-1451003" y="421763"/>
            <a:chExt cx="13271230" cy="4520489"/>
          </a:xfrm>
        </p:grpSpPr>
        <p:pic>
          <p:nvPicPr>
            <p:cNvPr id="54" name="Resim 53"/>
            <p:cNvPicPr preferRelativeResize="0">
              <a:picLocks/>
            </p:cNvPicPr>
            <p:nvPr/>
          </p:nvPicPr>
          <p:blipFill rotWithShape="1">
            <a:blip r:embed="rId2" cstate="print">
              <a:extLst>
                <a:ext uri="{28A0092B-C50C-407E-A947-70E740481C1C}">
                  <a14:useLocalDpi xmlns:a14="http://schemas.microsoft.com/office/drawing/2010/main" val="0"/>
                </a:ext>
              </a:extLst>
            </a:blip>
            <a:srcRect/>
            <a:stretch/>
          </p:blipFill>
          <p:spPr>
            <a:xfrm>
              <a:off x="3610161" y="2269823"/>
              <a:ext cx="1190699" cy="1958400"/>
            </a:xfrm>
            <a:prstGeom prst="rect">
              <a:avLst/>
            </a:prstGeom>
            <a:ln>
              <a:solidFill>
                <a:schemeClr val="bg1">
                  <a:lumMod val="95000"/>
                </a:schemeClr>
              </a:solidFill>
            </a:ln>
          </p:spPr>
        </p:pic>
        <p:grpSp>
          <p:nvGrpSpPr>
            <p:cNvPr id="55" name="Grup 54"/>
            <p:cNvGrpSpPr/>
            <p:nvPr/>
          </p:nvGrpSpPr>
          <p:grpSpPr>
            <a:xfrm>
              <a:off x="-1451003" y="421763"/>
              <a:ext cx="13271230" cy="4520489"/>
              <a:chOff x="-1451003" y="421763"/>
              <a:chExt cx="13271230" cy="4520489"/>
            </a:xfrm>
          </p:grpSpPr>
          <p:pic>
            <p:nvPicPr>
              <p:cNvPr id="56" name="Picture 8" descr="http://bursa.meb.gov.tr/meb_iys_dosyalar/2019_10/18103129_bulentaltYnta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69404" y="421763"/>
                <a:ext cx="1191125" cy="1958400"/>
              </a:xfrm>
              <a:prstGeom prst="rect">
                <a:avLst/>
              </a:prstGeom>
              <a:noFill/>
              <a:extLst>
                <a:ext uri="{909E8E84-426E-40DD-AFC4-6F175D3DCCD1}">
                  <a14:hiddenFill xmlns:a14="http://schemas.microsoft.com/office/drawing/2010/main">
                    <a:solidFill>
                      <a:srgbClr val="FFFFFF"/>
                    </a:solidFill>
                  </a14:hiddenFill>
                </a:ext>
              </a:extLst>
            </p:spPr>
          </p:pic>
          <p:sp>
            <p:nvSpPr>
              <p:cNvPr id="57" name="Alt Başlık 2"/>
              <p:cNvSpPr txBox="1">
                <a:spLocks/>
              </p:cNvSpPr>
              <p:nvPr/>
            </p:nvSpPr>
            <p:spPr>
              <a:xfrm>
                <a:off x="-1451003" y="2343950"/>
                <a:ext cx="1554456" cy="3731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tr-TR" sz="1200" b="1" dirty="0"/>
                  <a:t>Bülent ALTINTAŞ</a:t>
                </a:r>
              </a:p>
            </p:txBody>
          </p:sp>
          <p:grpSp>
            <p:nvGrpSpPr>
              <p:cNvPr id="58" name="Grup 57"/>
              <p:cNvGrpSpPr/>
              <p:nvPr/>
            </p:nvGrpSpPr>
            <p:grpSpPr>
              <a:xfrm>
                <a:off x="-238159" y="421763"/>
                <a:ext cx="12058386" cy="4520489"/>
                <a:chOff x="-238159" y="421763"/>
                <a:chExt cx="12058386" cy="4520489"/>
              </a:xfrm>
            </p:grpSpPr>
            <p:grpSp>
              <p:nvGrpSpPr>
                <p:cNvPr id="59" name="Grup 58"/>
                <p:cNvGrpSpPr/>
                <p:nvPr/>
              </p:nvGrpSpPr>
              <p:grpSpPr>
                <a:xfrm>
                  <a:off x="-238159" y="1118465"/>
                  <a:ext cx="2325190" cy="2671323"/>
                  <a:chOff x="-238159" y="1118465"/>
                  <a:chExt cx="2325190" cy="2671323"/>
                </a:xfrm>
              </p:grpSpPr>
              <p:pic>
                <p:nvPicPr>
                  <p:cNvPr id="76" name="Picture 2" descr="Halis KORKMAZ - OKUL MÜDÜRÜ"/>
                  <p:cNvPicPr preferRelativeResize="0">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29087" y="1118465"/>
                    <a:ext cx="1190700" cy="1958401"/>
                  </a:xfrm>
                  <a:prstGeom prst="rect">
                    <a:avLst/>
                  </a:prstGeom>
                  <a:noFill/>
                  <a:ln>
                    <a:solidFill>
                      <a:schemeClr val="bg2">
                        <a:lumMod val="90000"/>
                      </a:schemeClr>
                    </a:solidFill>
                  </a:ln>
                  <a:extLst>
                    <a:ext uri="{909E8E84-426E-40DD-AFC4-6F175D3DCCD1}">
                      <a14:hiddenFill xmlns:a14="http://schemas.microsoft.com/office/drawing/2010/main">
                        <a:solidFill>
                          <a:srgbClr val="FFFFFF"/>
                        </a:solidFill>
                      </a14:hiddenFill>
                    </a:ext>
                  </a:extLst>
                </p:spPr>
              </p:pic>
              <p:sp>
                <p:nvSpPr>
                  <p:cNvPr id="77" name="Alt Başlık 2"/>
                  <p:cNvSpPr txBox="1">
                    <a:spLocks/>
                  </p:cNvSpPr>
                  <p:nvPr/>
                </p:nvSpPr>
                <p:spPr>
                  <a:xfrm>
                    <a:off x="-238159" y="3093477"/>
                    <a:ext cx="2325190" cy="6963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tr-TR" sz="1200" b="1" dirty="0"/>
                      <a:t>Halis KORKMAZ</a:t>
                    </a:r>
                  </a:p>
                </p:txBody>
              </p:sp>
            </p:grpSp>
            <p:grpSp>
              <p:nvGrpSpPr>
                <p:cNvPr id="60" name="Grup 59"/>
                <p:cNvGrpSpPr/>
                <p:nvPr/>
              </p:nvGrpSpPr>
              <p:grpSpPr>
                <a:xfrm>
                  <a:off x="1418563" y="1643508"/>
                  <a:ext cx="2325190" cy="2641860"/>
                  <a:chOff x="1418563" y="1643508"/>
                  <a:chExt cx="2325190" cy="2641860"/>
                </a:xfrm>
              </p:grpSpPr>
              <p:pic>
                <p:nvPicPr>
                  <p:cNvPr id="74" name="Picture 2"/>
                  <p:cNvPicPr preferRelativeResize="0">
                    <a:picLocks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985808" y="1643508"/>
                    <a:ext cx="1190700" cy="1958401"/>
                  </a:xfrm>
                  <a:prstGeom prst="rect">
                    <a:avLst/>
                  </a:prstGeom>
                  <a:noFill/>
                  <a:ln>
                    <a:solidFill>
                      <a:schemeClr val="bg2">
                        <a:lumMod val="90000"/>
                      </a:schemeClr>
                    </a:solidFill>
                  </a:ln>
                  <a:extLst>
                    <a:ext uri="{909E8E84-426E-40DD-AFC4-6F175D3DCCD1}">
                      <a14:hiddenFill xmlns:a14="http://schemas.microsoft.com/office/drawing/2010/main">
                        <a:solidFill>
                          <a:srgbClr val="FFFFFF"/>
                        </a:solidFill>
                      </a14:hiddenFill>
                    </a:ext>
                  </a:extLst>
                </p:spPr>
              </p:pic>
              <p:sp>
                <p:nvSpPr>
                  <p:cNvPr id="75" name="Alt Başlık 2"/>
                  <p:cNvSpPr txBox="1">
                    <a:spLocks/>
                  </p:cNvSpPr>
                  <p:nvPr/>
                </p:nvSpPr>
                <p:spPr>
                  <a:xfrm>
                    <a:off x="1418563" y="3589057"/>
                    <a:ext cx="2325190" cy="6963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tr-TR" sz="1200" b="1" dirty="0"/>
                      <a:t>Metin SEZER</a:t>
                    </a:r>
                  </a:p>
                </p:txBody>
              </p:sp>
            </p:grpSp>
            <p:sp>
              <p:nvSpPr>
                <p:cNvPr id="61" name="Alt Başlık 2"/>
                <p:cNvSpPr txBox="1">
                  <a:spLocks/>
                </p:cNvSpPr>
                <p:nvPr/>
              </p:nvSpPr>
              <p:spPr>
                <a:xfrm>
                  <a:off x="3038185" y="4191623"/>
                  <a:ext cx="2325190" cy="3689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tr-TR" sz="1200" b="1" dirty="0"/>
                    <a:t>Ebru ÖZEN</a:t>
                  </a:r>
                </a:p>
              </p:txBody>
            </p:sp>
            <p:grpSp>
              <p:nvGrpSpPr>
                <p:cNvPr id="62" name="Grup 61"/>
                <p:cNvGrpSpPr/>
                <p:nvPr/>
              </p:nvGrpSpPr>
              <p:grpSpPr>
                <a:xfrm>
                  <a:off x="4651544" y="421763"/>
                  <a:ext cx="2325190" cy="2660165"/>
                  <a:chOff x="4651544" y="421763"/>
                  <a:chExt cx="2325190" cy="2660165"/>
                </a:xfrm>
              </p:grpSpPr>
              <p:pic>
                <p:nvPicPr>
                  <p:cNvPr id="72" name="Resim 71"/>
                  <p:cNvPicPr preferRelativeResize="0">
                    <a:picLocks/>
                  </p:cNvPicPr>
                  <p:nvPr/>
                </p:nvPicPr>
                <p:blipFill rotWithShape="1">
                  <a:blip r:embed="rId6" cstate="print">
                    <a:extLst>
                      <a:ext uri="{28A0092B-C50C-407E-A947-70E740481C1C}">
                        <a14:useLocalDpi xmlns:a14="http://schemas.microsoft.com/office/drawing/2010/main" val="0"/>
                      </a:ext>
                    </a:extLst>
                  </a:blip>
                  <a:srcRect/>
                  <a:stretch/>
                </p:blipFill>
                <p:spPr>
                  <a:xfrm>
                    <a:off x="5182231" y="421763"/>
                    <a:ext cx="1263817" cy="1958400"/>
                  </a:xfrm>
                  <a:prstGeom prst="rect">
                    <a:avLst/>
                  </a:prstGeom>
                  <a:ln>
                    <a:solidFill>
                      <a:schemeClr val="bg2">
                        <a:lumMod val="90000"/>
                      </a:schemeClr>
                    </a:solidFill>
                  </a:ln>
                </p:spPr>
              </p:pic>
              <p:sp>
                <p:nvSpPr>
                  <p:cNvPr id="73" name="Alt Başlık 2"/>
                  <p:cNvSpPr txBox="1">
                    <a:spLocks/>
                  </p:cNvSpPr>
                  <p:nvPr/>
                </p:nvSpPr>
                <p:spPr>
                  <a:xfrm>
                    <a:off x="4651544" y="2385617"/>
                    <a:ext cx="2325190" cy="6963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tr-TR" sz="1200" b="1" dirty="0"/>
                      <a:t>Hakan BABAÇ</a:t>
                    </a:r>
                  </a:p>
                </p:txBody>
              </p:sp>
            </p:grpSp>
            <p:grpSp>
              <p:nvGrpSpPr>
                <p:cNvPr id="63" name="Grup 62"/>
                <p:cNvGrpSpPr/>
                <p:nvPr/>
              </p:nvGrpSpPr>
              <p:grpSpPr>
                <a:xfrm>
                  <a:off x="6274138" y="1118463"/>
                  <a:ext cx="2325190" cy="2664696"/>
                  <a:chOff x="6274138" y="1118463"/>
                  <a:chExt cx="2325190" cy="2664696"/>
                </a:xfrm>
              </p:grpSpPr>
              <p:pic>
                <p:nvPicPr>
                  <p:cNvPr id="70" name="Picture 8" descr="Görüntünün olası içeriği: 2 kişi, gülümseyen insanlar, oturan insanlar ve iç mekan"/>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806583" y="1118463"/>
                    <a:ext cx="1263817" cy="1958400"/>
                  </a:xfrm>
                  <a:prstGeom prst="rect">
                    <a:avLst/>
                  </a:prstGeom>
                  <a:noFill/>
                  <a:extLst>
                    <a:ext uri="{909E8E84-426E-40DD-AFC4-6F175D3DCCD1}">
                      <a14:hiddenFill xmlns:a14="http://schemas.microsoft.com/office/drawing/2010/main">
                        <a:solidFill>
                          <a:srgbClr val="FFFFFF"/>
                        </a:solidFill>
                      </a14:hiddenFill>
                    </a:ext>
                  </a:extLst>
                </p:spPr>
              </p:pic>
              <p:sp>
                <p:nvSpPr>
                  <p:cNvPr id="71" name="Alt Başlık 2"/>
                  <p:cNvSpPr txBox="1">
                    <a:spLocks/>
                  </p:cNvSpPr>
                  <p:nvPr/>
                </p:nvSpPr>
                <p:spPr>
                  <a:xfrm>
                    <a:off x="6274138" y="3086848"/>
                    <a:ext cx="2325190" cy="6963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tr-TR" sz="1200" b="1" dirty="0"/>
                      <a:t>Yasemin KIVRAK</a:t>
                    </a:r>
                  </a:p>
                </p:txBody>
              </p:sp>
            </p:grpSp>
            <p:grpSp>
              <p:nvGrpSpPr>
                <p:cNvPr id="64" name="Grup 63"/>
                <p:cNvGrpSpPr/>
                <p:nvPr/>
              </p:nvGrpSpPr>
              <p:grpSpPr>
                <a:xfrm>
                  <a:off x="7884587" y="1643507"/>
                  <a:ext cx="2325190" cy="2765018"/>
                  <a:chOff x="7884587" y="1643507"/>
                  <a:chExt cx="2325190" cy="2765018"/>
                </a:xfrm>
              </p:grpSpPr>
              <p:pic>
                <p:nvPicPr>
                  <p:cNvPr id="68" name="Picture 10" descr="Görüntünün olası içeriği: 2 kişi, Hürriyet Mtal Bursa dahil, gülümseyen insanlar, ayakta duran insanlar ve yazı"/>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8415274" y="1643507"/>
                    <a:ext cx="1263817" cy="1958400"/>
                  </a:xfrm>
                  <a:prstGeom prst="rect">
                    <a:avLst/>
                  </a:prstGeom>
                  <a:noFill/>
                  <a:extLst>
                    <a:ext uri="{909E8E84-426E-40DD-AFC4-6F175D3DCCD1}">
                      <a14:hiddenFill xmlns:a14="http://schemas.microsoft.com/office/drawing/2010/main">
                        <a:solidFill>
                          <a:srgbClr val="FFFFFF"/>
                        </a:solidFill>
                      </a14:hiddenFill>
                    </a:ext>
                  </a:extLst>
                </p:spPr>
              </p:pic>
              <p:sp>
                <p:nvSpPr>
                  <p:cNvPr id="69" name="Alt Başlık 2"/>
                  <p:cNvSpPr txBox="1">
                    <a:spLocks/>
                  </p:cNvSpPr>
                  <p:nvPr/>
                </p:nvSpPr>
                <p:spPr>
                  <a:xfrm>
                    <a:off x="7884587" y="3712214"/>
                    <a:ext cx="2325190" cy="6963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tr-TR" sz="1200" b="1" dirty="0"/>
                      <a:t>Erhan AĞBABA</a:t>
                    </a:r>
                  </a:p>
                </p:txBody>
              </p:sp>
            </p:grpSp>
            <p:grpSp>
              <p:nvGrpSpPr>
                <p:cNvPr id="65" name="Grup 64"/>
                <p:cNvGrpSpPr/>
                <p:nvPr/>
              </p:nvGrpSpPr>
              <p:grpSpPr>
                <a:xfrm>
                  <a:off x="9495037" y="2279236"/>
                  <a:ext cx="2325190" cy="2663016"/>
                  <a:chOff x="9495037" y="2279236"/>
                  <a:chExt cx="2325190" cy="2663016"/>
                </a:xfrm>
              </p:grpSpPr>
              <p:pic>
                <p:nvPicPr>
                  <p:cNvPr id="66" name="Picture 12" descr="Görüntünün olası içeriği: 3 kişi, Hacer Okcu Gül dahil, gülümseyen insanla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10026175" y="2279236"/>
                    <a:ext cx="1264270" cy="1958400"/>
                  </a:xfrm>
                  <a:prstGeom prst="rect">
                    <a:avLst/>
                  </a:prstGeom>
                  <a:noFill/>
                  <a:extLst>
                    <a:ext uri="{909E8E84-426E-40DD-AFC4-6F175D3DCCD1}">
                      <a14:hiddenFill xmlns:a14="http://schemas.microsoft.com/office/drawing/2010/main">
                        <a:solidFill>
                          <a:srgbClr val="FFFFFF"/>
                        </a:solidFill>
                      </a14:hiddenFill>
                    </a:ext>
                  </a:extLst>
                </p:spPr>
              </p:pic>
              <p:sp>
                <p:nvSpPr>
                  <p:cNvPr id="67" name="Alt Başlık 2"/>
                  <p:cNvSpPr txBox="1">
                    <a:spLocks/>
                  </p:cNvSpPr>
                  <p:nvPr/>
                </p:nvSpPr>
                <p:spPr>
                  <a:xfrm>
                    <a:off x="9495037" y="4245941"/>
                    <a:ext cx="2325190" cy="6963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tr-TR" sz="1200" b="1" dirty="0"/>
                      <a:t>Hacer GÜL</a:t>
                    </a:r>
                  </a:p>
                </p:txBody>
              </p:sp>
            </p:grpSp>
          </p:grpSp>
        </p:grpSp>
      </p:grpSp>
      <p:pic>
        <p:nvPicPr>
          <p:cNvPr id="31" name="Picture 3" descr="Untitled-1.psd">
            <a:extLst>
              <a:ext uri="{FF2B5EF4-FFF2-40B4-BE49-F238E27FC236}">
                <a16:creationId xmlns:a16="http://schemas.microsoft.com/office/drawing/2014/main" xmlns="" id="{905BF0D5-4568-475D-8B43-6640FEF96C7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4702" y="175498"/>
            <a:ext cx="8712314" cy="656074"/>
          </a:xfrm>
          <a:prstGeom prst="rect">
            <a:avLst/>
          </a:prstGeom>
          <a:effectLst>
            <a:softEdge rad="127000"/>
          </a:effectLst>
        </p:spPr>
      </p:pic>
      <p:sp>
        <p:nvSpPr>
          <p:cNvPr id="32" name="Title 1">
            <a:extLst>
              <a:ext uri="{FF2B5EF4-FFF2-40B4-BE49-F238E27FC236}">
                <a16:creationId xmlns:a16="http://schemas.microsoft.com/office/drawing/2014/main" xmlns="" id="{6BD9EFF7-4519-4C5C-8AF4-9ED47603C22E}"/>
              </a:ext>
            </a:extLst>
          </p:cNvPr>
          <p:cNvSpPr txBox="1">
            <a:spLocks/>
          </p:cNvSpPr>
          <p:nvPr/>
        </p:nvSpPr>
        <p:spPr>
          <a:xfrm>
            <a:off x="1734618" y="227752"/>
            <a:ext cx="5048320" cy="5366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C00000"/>
                </a:solidFill>
                <a:latin typeface="00563" panose="00000400000000000000" pitchFamily="2" charset="0"/>
                <a:ea typeface="+mj-ea"/>
                <a:cs typeface="+mj-cs"/>
              </a:defRPr>
            </a:lvl1pPr>
          </a:lstStyle>
          <a:p>
            <a:pPr algn="ctr"/>
            <a:r>
              <a:rPr lang="tr-TR" sz="2400" dirty="0">
                <a:solidFill>
                  <a:schemeClr val="bg1"/>
                </a:solidFill>
                <a:effectLst>
                  <a:outerShdw blurRad="38100" dist="38100" dir="2700000" algn="tl">
                    <a:srgbClr val="000000">
                      <a:alpha val="43137"/>
                    </a:srgbClr>
                  </a:outerShdw>
                </a:effectLst>
                <a:latin typeface="+mn-lt"/>
              </a:rPr>
              <a:t>YÜRÜTME KURULU</a:t>
            </a:r>
          </a:p>
        </p:txBody>
      </p:sp>
      <p:graphicFrame>
        <p:nvGraphicFramePr>
          <p:cNvPr id="3" name="Diyagram 2">
            <a:extLst>
              <a:ext uri="{FF2B5EF4-FFF2-40B4-BE49-F238E27FC236}">
                <a16:creationId xmlns:a16="http://schemas.microsoft.com/office/drawing/2014/main" xmlns="" id="{1B061802-20B8-4518-AAA4-BD5571B953F6}"/>
              </a:ext>
            </a:extLst>
          </p:cNvPr>
          <p:cNvGraphicFramePr/>
          <p:nvPr>
            <p:extLst>
              <p:ext uri="{D42A27DB-BD31-4B8C-83A1-F6EECF244321}">
                <p14:modId xmlns:p14="http://schemas.microsoft.com/office/powerpoint/2010/main" val="3274860847"/>
              </p:ext>
            </p:extLst>
          </p:nvPr>
        </p:nvGraphicFramePr>
        <p:xfrm>
          <a:off x="461481" y="4648146"/>
          <a:ext cx="7985461" cy="205572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363724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611188" y="125413"/>
            <a:ext cx="8137525" cy="92732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eaLnBrk="1" hangingPunct="1"/>
            <a:r>
              <a:rPr lang="tr-TR" sz="3200" dirty="0" smtClean="0">
                <a:solidFill>
                  <a:schemeClr val="accent5">
                    <a:lumMod val="50000"/>
                  </a:schemeClr>
                </a:solidFill>
                <a:latin typeface="Avenir LT Std 35 Light"/>
              </a:rPr>
              <a:t>Kalitenin Özü</a:t>
            </a:r>
            <a:endParaRPr lang="tr-TR" sz="3200" dirty="0">
              <a:solidFill>
                <a:schemeClr val="accent5">
                  <a:lumMod val="50000"/>
                </a:schemeClr>
              </a:solidFill>
              <a:latin typeface="Avenir LT Std 35 Light"/>
            </a:endParaRPr>
          </a:p>
        </p:txBody>
      </p:sp>
      <p:sp>
        <p:nvSpPr>
          <p:cNvPr id="7" name="Dikdörtgen 6"/>
          <p:cNvSpPr/>
          <p:nvPr/>
        </p:nvSpPr>
        <p:spPr>
          <a:xfrm>
            <a:off x="472963" y="1261515"/>
            <a:ext cx="7470034" cy="4948215"/>
          </a:xfrm>
          <a:prstGeom prst="rect">
            <a:avLst/>
          </a:prstGeom>
          <a:noFill/>
          <a:ln>
            <a:noFill/>
          </a:ln>
          <a:effectLst/>
        </p:spPr>
        <p:txBody>
          <a:bodyPr spcFirstLastPara="0" vert="horz" wrap="square" lIns="303134" tIns="0" rIns="0" bIns="0" numCol="1" spcCol="1270" anchor="t" anchorCtr="0">
            <a:noAutofit/>
          </a:bodyPr>
          <a:lstStyle/>
          <a:p>
            <a:pPr defTabSz="800100" fontAlgn="auto">
              <a:spcBef>
                <a:spcPts val="0"/>
              </a:spcBef>
              <a:spcAft>
                <a:spcPts val="1200"/>
              </a:spcAft>
              <a:buClr>
                <a:schemeClr val="accent1"/>
              </a:buClr>
              <a:buSzPct val="85000"/>
              <a:defRPr/>
            </a:pPr>
            <a:r>
              <a:rPr lang="tr-TR" sz="2000" kern="0" dirty="0">
                <a:latin typeface="Tahoma" panose="020B0604030504040204" pitchFamily="34" charset="0"/>
                <a:ea typeface="Tahoma" panose="020B0604030504040204" pitchFamily="34" charset="0"/>
                <a:cs typeface="Tahoma" panose="020B0604030504040204" pitchFamily="34" charset="0"/>
              </a:rPr>
              <a:t>Herkese aynı amaca doğru koşmazsa kurumun içinde bir kaos ortamı olacağı; arzu edilen kalitenin sağlanamayacağı açıktır.</a:t>
            </a:r>
          </a:p>
        </p:txBody>
      </p:sp>
      <p:sp>
        <p:nvSpPr>
          <p:cNvPr id="6" name="Rectangle 2050"/>
          <p:cNvSpPr>
            <a:spLocks noChangeArrowheads="1"/>
          </p:cNvSpPr>
          <p:nvPr/>
        </p:nvSpPr>
        <p:spPr bwMode="auto">
          <a:xfrm>
            <a:off x="7641682" y="6167496"/>
            <a:ext cx="997353" cy="322388"/>
          </a:xfrm>
          <a:prstGeom prst="rect">
            <a:avLst/>
          </a:prstGeom>
          <a:noFill/>
          <a:ln w="12700">
            <a:noFill/>
            <a:miter lim="800000"/>
            <a:headEnd/>
            <a:tailEnd/>
          </a:ln>
          <a:effectLst/>
        </p:spPr>
        <p:txBody>
          <a:bodyPr wrap="none" anchor="ctr"/>
          <a:lstStyle/>
          <a:p>
            <a:pPr>
              <a:defRPr/>
            </a:pPr>
            <a:endParaRPr lang="tr-TR">
              <a:solidFill>
                <a:srgbClr val="000000"/>
              </a:solidFill>
              <a:effectLst>
                <a:outerShdw blurRad="38100" dist="38100" dir="2700000" algn="tl">
                  <a:srgbClr val="000000">
                    <a:alpha val="43137"/>
                  </a:srgbClr>
                </a:outerShdw>
              </a:effectLst>
              <a:latin typeface="+mn-lt"/>
              <a:cs typeface="+mn-cs"/>
            </a:endParaRPr>
          </a:p>
        </p:txBody>
      </p:sp>
      <p:grpSp>
        <p:nvGrpSpPr>
          <p:cNvPr id="77" name="Grup 76"/>
          <p:cNvGrpSpPr/>
          <p:nvPr/>
        </p:nvGrpSpPr>
        <p:grpSpPr>
          <a:xfrm>
            <a:off x="814036" y="5415258"/>
            <a:ext cx="7472039" cy="907163"/>
            <a:chOff x="814036" y="5415258"/>
            <a:chExt cx="7472039" cy="907163"/>
          </a:xfrm>
        </p:grpSpPr>
        <p:sp>
          <p:nvSpPr>
            <p:cNvPr id="11" name="Text Box 2054"/>
            <p:cNvSpPr txBox="1">
              <a:spLocks noChangeArrowheads="1"/>
            </p:cNvSpPr>
            <p:nvPr/>
          </p:nvSpPr>
          <p:spPr bwMode="auto">
            <a:xfrm>
              <a:off x="4427810" y="5455126"/>
              <a:ext cx="3858265" cy="646331"/>
            </a:xfrm>
            <a:prstGeom prst="rect">
              <a:avLst/>
            </a:prstGeom>
            <a:noFill/>
            <a:ln w="12700">
              <a:noFill/>
              <a:miter lim="800000"/>
              <a:headEnd type="none" w="sm" len="sm"/>
              <a:tailEnd type="none" w="sm" len="sm"/>
            </a:ln>
            <a:effectLst/>
          </p:spPr>
          <p:txBody>
            <a:bodyPr wrap="square">
              <a:spAutoFit/>
            </a:bodyPr>
            <a:lstStyle/>
            <a:p>
              <a:pPr>
                <a:defRPr/>
              </a:pPr>
              <a:r>
                <a:rPr lang="tr-TR" sz="1800" dirty="0">
                  <a:latin typeface="Tahoma" panose="020B0604030504040204" pitchFamily="34" charset="0"/>
                  <a:ea typeface="Tahoma" panose="020B0604030504040204" pitchFamily="34" charset="0"/>
                  <a:cs typeface="Tahoma" panose="020B0604030504040204" pitchFamily="34" charset="0"/>
                </a:rPr>
                <a:t>Bir şeyler yapmaya çalışan az sayıda kahramanlar vardır.         </a:t>
              </a:r>
            </a:p>
          </p:txBody>
        </p:sp>
        <p:grpSp>
          <p:nvGrpSpPr>
            <p:cNvPr id="2" name="Grup 1"/>
            <p:cNvGrpSpPr/>
            <p:nvPr/>
          </p:nvGrpSpPr>
          <p:grpSpPr>
            <a:xfrm>
              <a:off x="1272225" y="5415258"/>
              <a:ext cx="2541607" cy="907163"/>
              <a:chOff x="1272225" y="5415258"/>
              <a:chExt cx="2541607" cy="907163"/>
            </a:xfrm>
          </p:grpSpPr>
          <p:sp>
            <p:nvSpPr>
              <p:cNvPr id="60" name="Line 2103"/>
              <p:cNvSpPr>
                <a:spLocks noChangeShapeType="1"/>
              </p:cNvSpPr>
              <p:nvPr/>
            </p:nvSpPr>
            <p:spPr bwMode="auto">
              <a:xfrm flipV="1">
                <a:off x="1630042" y="5576452"/>
                <a:ext cx="215337" cy="376119"/>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61" name="Line 2104"/>
              <p:cNvSpPr>
                <a:spLocks noChangeShapeType="1"/>
              </p:cNvSpPr>
              <p:nvPr/>
            </p:nvSpPr>
            <p:spPr bwMode="auto">
              <a:xfrm flipH="1" flipV="1">
                <a:off x="2562632" y="5630183"/>
                <a:ext cx="359436"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62" name="Line 2105"/>
              <p:cNvSpPr>
                <a:spLocks noChangeShapeType="1"/>
              </p:cNvSpPr>
              <p:nvPr/>
            </p:nvSpPr>
            <p:spPr bwMode="auto">
              <a:xfrm flipV="1">
                <a:off x="3423982" y="5468990"/>
                <a:ext cx="286576"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63" name="Line 2106"/>
              <p:cNvSpPr>
                <a:spLocks noChangeShapeType="1"/>
              </p:cNvSpPr>
              <p:nvPr/>
            </p:nvSpPr>
            <p:spPr bwMode="auto">
              <a:xfrm flipV="1">
                <a:off x="2276054" y="5522721"/>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64" name="Line 2107"/>
              <p:cNvSpPr>
                <a:spLocks noChangeShapeType="1"/>
              </p:cNvSpPr>
              <p:nvPr/>
            </p:nvSpPr>
            <p:spPr bwMode="auto">
              <a:xfrm flipV="1">
                <a:off x="3208644" y="5791377"/>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65" name="Text Box 2108"/>
              <p:cNvSpPr txBox="1">
                <a:spLocks noChangeArrowheads="1"/>
              </p:cNvSpPr>
              <p:nvPr/>
            </p:nvSpPr>
            <p:spPr bwMode="auto">
              <a:xfrm>
                <a:off x="1830808" y="5643616"/>
                <a:ext cx="389850" cy="584775"/>
              </a:xfrm>
              <a:prstGeom prst="rect">
                <a:avLst/>
              </a:prstGeom>
              <a:noFill/>
              <a:ln w="12700">
                <a:noFill/>
                <a:miter lim="800000"/>
                <a:headEnd type="none" w="sm" len="sm"/>
                <a:tailEnd type="none" w="sm" len="sm"/>
              </a:ln>
            </p:spPr>
            <p:txBody>
              <a:bodyPr wrap="none">
                <a:spAutoFit/>
              </a:bodyPr>
              <a:lstStyle/>
              <a:p>
                <a:pPr>
                  <a:defRPr/>
                </a:pPr>
                <a:r>
                  <a:rPr lang="tr-TR" sz="3200">
                    <a:solidFill>
                      <a:srgbClr val="000000"/>
                    </a:solidFill>
                    <a:latin typeface="+mn-lt"/>
                    <a:cs typeface="+mn-cs"/>
                  </a:rPr>
                  <a:t>*</a:t>
                </a:r>
              </a:p>
            </p:txBody>
          </p:sp>
          <p:sp>
            <p:nvSpPr>
              <p:cNvPr id="66" name="Text Box 2109"/>
              <p:cNvSpPr txBox="1">
                <a:spLocks noChangeArrowheads="1"/>
              </p:cNvSpPr>
              <p:nvPr/>
            </p:nvSpPr>
            <p:spPr bwMode="auto">
              <a:xfrm>
                <a:off x="3423982" y="5737646"/>
                <a:ext cx="389850" cy="584775"/>
              </a:xfrm>
              <a:prstGeom prst="rect">
                <a:avLst/>
              </a:prstGeom>
              <a:noFill/>
              <a:ln w="12700">
                <a:noFill/>
                <a:miter lim="800000"/>
                <a:headEnd type="none" w="sm" len="sm"/>
                <a:tailEnd type="none" w="sm" len="sm"/>
              </a:ln>
            </p:spPr>
            <p:txBody>
              <a:bodyPr wrap="none">
                <a:spAutoFit/>
              </a:bodyPr>
              <a:lstStyle/>
              <a:p>
                <a:r>
                  <a:rPr lang="tr-TR" sz="3200" dirty="0">
                    <a:latin typeface="+mn-lt"/>
                    <a:cs typeface="+mn-cs"/>
                  </a:rPr>
                  <a:t>*</a:t>
                </a:r>
              </a:p>
            </p:txBody>
          </p:sp>
          <p:sp>
            <p:nvSpPr>
              <p:cNvPr id="67" name="Text Box 2110"/>
              <p:cNvSpPr txBox="1">
                <a:spLocks noChangeArrowheads="1"/>
              </p:cNvSpPr>
              <p:nvPr/>
            </p:nvSpPr>
            <p:spPr bwMode="auto">
              <a:xfrm>
                <a:off x="1272225" y="5415258"/>
                <a:ext cx="389850" cy="584775"/>
              </a:xfrm>
              <a:prstGeom prst="rect">
                <a:avLst/>
              </a:prstGeom>
              <a:noFill/>
              <a:ln w="12700">
                <a:noFill/>
                <a:miter lim="800000"/>
                <a:headEnd type="none" w="sm" len="sm"/>
                <a:tailEnd type="none" w="sm" len="sm"/>
              </a:ln>
            </p:spPr>
            <p:txBody>
              <a:bodyPr wrap="none">
                <a:spAutoFit/>
              </a:bodyPr>
              <a:lstStyle/>
              <a:p>
                <a:pPr>
                  <a:defRPr/>
                </a:pPr>
                <a:r>
                  <a:rPr lang="tr-TR" sz="3200" dirty="0">
                    <a:solidFill>
                      <a:srgbClr val="000000"/>
                    </a:solidFill>
                    <a:latin typeface="+mn-lt"/>
                    <a:cs typeface="+mn-cs"/>
                  </a:rPr>
                  <a:t>*</a:t>
                </a:r>
              </a:p>
            </p:txBody>
          </p:sp>
          <p:sp>
            <p:nvSpPr>
              <p:cNvPr id="68" name="Text Box 2111"/>
              <p:cNvSpPr txBox="1">
                <a:spLocks noChangeArrowheads="1"/>
              </p:cNvSpPr>
              <p:nvPr/>
            </p:nvSpPr>
            <p:spPr bwMode="auto">
              <a:xfrm>
                <a:off x="2850828" y="5415258"/>
                <a:ext cx="389850" cy="584775"/>
              </a:xfrm>
              <a:prstGeom prst="rect">
                <a:avLst/>
              </a:prstGeom>
              <a:noFill/>
              <a:ln w="12700">
                <a:noFill/>
                <a:miter lim="800000"/>
                <a:headEnd type="none" w="sm" len="sm"/>
                <a:tailEnd type="none" w="sm" len="sm"/>
              </a:ln>
            </p:spPr>
            <p:txBody>
              <a:bodyPr wrap="none">
                <a:spAutoFit/>
              </a:bodyPr>
              <a:lstStyle/>
              <a:p>
                <a:r>
                  <a:rPr lang="tr-TR" sz="3200" dirty="0">
                    <a:latin typeface="+mn-lt"/>
                    <a:cs typeface="+mn-cs"/>
                  </a:rPr>
                  <a:t>*</a:t>
                </a:r>
              </a:p>
            </p:txBody>
          </p:sp>
        </p:grpSp>
        <p:sp>
          <p:nvSpPr>
            <p:cNvPr id="72" name="Text Box 2115"/>
            <p:cNvSpPr txBox="1">
              <a:spLocks noChangeArrowheads="1"/>
            </p:cNvSpPr>
            <p:nvPr/>
          </p:nvSpPr>
          <p:spPr bwMode="auto">
            <a:xfrm>
              <a:off x="814036" y="5427185"/>
              <a:ext cx="380232" cy="523220"/>
            </a:xfrm>
            <a:prstGeom prst="rect">
              <a:avLst/>
            </a:prstGeom>
            <a:noFill/>
            <a:ln w="12700">
              <a:noFill/>
              <a:miter lim="800000"/>
              <a:headEnd type="none" w="sm" len="sm"/>
              <a:tailEnd type="none" w="sm" len="sm"/>
            </a:ln>
          </p:spPr>
          <p:txBody>
            <a:bodyPr wrap="none">
              <a:spAutoFit/>
            </a:bodyPr>
            <a:lstStyle/>
            <a:p>
              <a:pPr>
                <a:defRPr/>
              </a:pPr>
              <a:r>
                <a:rPr lang="tr-TR" sz="2800" dirty="0">
                  <a:solidFill>
                    <a:srgbClr val="000000"/>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73" name="Grup 72"/>
          <p:cNvGrpSpPr/>
          <p:nvPr/>
        </p:nvGrpSpPr>
        <p:grpSpPr>
          <a:xfrm>
            <a:off x="684499" y="2260784"/>
            <a:ext cx="7761866" cy="3920360"/>
            <a:chOff x="684499" y="2260784"/>
            <a:chExt cx="7761866" cy="3920360"/>
          </a:xfrm>
        </p:grpSpPr>
        <p:sp>
          <p:nvSpPr>
            <p:cNvPr id="74" name="Line 2055"/>
            <p:cNvSpPr>
              <a:spLocks noChangeShapeType="1"/>
            </p:cNvSpPr>
            <p:nvPr/>
          </p:nvSpPr>
          <p:spPr bwMode="auto">
            <a:xfrm>
              <a:off x="697453" y="2836157"/>
              <a:ext cx="7748912" cy="0"/>
            </a:xfrm>
            <a:prstGeom prst="line">
              <a:avLst/>
            </a:prstGeom>
            <a:noFill/>
            <a:ln w="19050">
              <a:solidFill>
                <a:schemeClr val="tx1"/>
              </a:solidFill>
              <a:round/>
              <a:headEnd type="none" w="sm" len="sm"/>
              <a:tailEnd type="none" w="sm" len="sm"/>
            </a:ln>
            <a:effectLst/>
          </p:spPr>
          <p:txBody>
            <a:bodyPr wrap="none" anchor="ctr"/>
            <a:lstStyle/>
            <a:p>
              <a:pPr>
                <a:defRPr/>
              </a:pPr>
              <a:endParaRPr lang="tr-TR">
                <a:solidFill>
                  <a:srgbClr val="000000"/>
                </a:solidFill>
                <a:effectLst>
                  <a:outerShdw blurRad="38100" dist="38100" dir="2700000" algn="tl">
                    <a:srgbClr val="000000">
                      <a:alpha val="43137"/>
                    </a:srgbClr>
                  </a:outerShdw>
                </a:effectLst>
                <a:latin typeface="+mn-lt"/>
                <a:cs typeface="+mn-cs"/>
              </a:endParaRPr>
            </a:p>
          </p:txBody>
        </p:sp>
        <p:sp>
          <p:nvSpPr>
            <p:cNvPr id="81" name="Line 2056"/>
            <p:cNvSpPr>
              <a:spLocks noChangeShapeType="1"/>
            </p:cNvSpPr>
            <p:nvPr/>
          </p:nvSpPr>
          <p:spPr bwMode="auto">
            <a:xfrm>
              <a:off x="684499" y="6181144"/>
              <a:ext cx="7748912" cy="0"/>
            </a:xfrm>
            <a:prstGeom prst="line">
              <a:avLst/>
            </a:prstGeom>
            <a:noFill/>
            <a:ln w="19050">
              <a:solidFill>
                <a:schemeClr val="tx1"/>
              </a:solidFill>
              <a:round/>
              <a:headEnd type="none" w="sm" len="sm"/>
              <a:tailEnd type="none" w="sm" len="sm"/>
            </a:ln>
            <a:effectLst/>
          </p:spPr>
          <p:txBody>
            <a:bodyPr wrap="none" anchor="ctr"/>
            <a:lstStyle/>
            <a:p>
              <a:pPr>
                <a:defRPr/>
              </a:pPr>
              <a:endParaRPr lang="tr-TR">
                <a:solidFill>
                  <a:srgbClr val="000000"/>
                </a:solidFill>
                <a:effectLst>
                  <a:outerShdw blurRad="38100" dist="38100" dir="2700000" algn="tl">
                    <a:srgbClr val="000000">
                      <a:alpha val="43137"/>
                    </a:srgbClr>
                  </a:outerShdw>
                </a:effectLst>
                <a:latin typeface="+mn-lt"/>
                <a:cs typeface="+mn-cs"/>
              </a:endParaRPr>
            </a:p>
          </p:txBody>
        </p:sp>
        <p:sp>
          <p:nvSpPr>
            <p:cNvPr id="82" name="Line 2057"/>
            <p:cNvSpPr>
              <a:spLocks noChangeShapeType="1"/>
            </p:cNvSpPr>
            <p:nvPr/>
          </p:nvSpPr>
          <p:spPr bwMode="auto">
            <a:xfrm>
              <a:off x="697453" y="2836157"/>
              <a:ext cx="0" cy="3331340"/>
            </a:xfrm>
            <a:prstGeom prst="line">
              <a:avLst/>
            </a:prstGeom>
            <a:noFill/>
            <a:ln w="19050">
              <a:solidFill>
                <a:schemeClr val="tx1">
                  <a:lumMod val="95000"/>
                  <a:lumOff val="5000"/>
                </a:schemeClr>
              </a:solidFill>
              <a:round/>
              <a:headEnd type="none" w="sm" len="sm"/>
              <a:tailEnd type="none" w="sm" len="sm"/>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83" name="Line 2058"/>
            <p:cNvSpPr>
              <a:spLocks noChangeShapeType="1"/>
            </p:cNvSpPr>
            <p:nvPr/>
          </p:nvSpPr>
          <p:spPr bwMode="auto">
            <a:xfrm>
              <a:off x="8446365" y="2836157"/>
              <a:ext cx="0" cy="3331340"/>
            </a:xfrm>
            <a:prstGeom prst="line">
              <a:avLst/>
            </a:prstGeom>
            <a:noFill/>
            <a:ln w="19050">
              <a:solidFill>
                <a:schemeClr val="tx1"/>
              </a:solidFill>
              <a:round/>
              <a:headEnd type="none" w="sm" len="sm"/>
              <a:tailEnd type="none" w="sm" len="sm"/>
            </a:ln>
            <a:effectLst/>
          </p:spPr>
          <p:txBody>
            <a:bodyPr wrap="none" anchor="ctr"/>
            <a:lstStyle/>
            <a:p>
              <a:pPr>
                <a:defRPr/>
              </a:pPr>
              <a:endParaRPr lang="tr-TR">
                <a:solidFill>
                  <a:srgbClr val="000000"/>
                </a:solidFill>
                <a:effectLst>
                  <a:outerShdw blurRad="38100" dist="38100" dir="2700000" algn="tl">
                    <a:srgbClr val="000000">
                      <a:alpha val="43137"/>
                    </a:srgbClr>
                  </a:outerShdw>
                </a:effectLst>
                <a:latin typeface="+mn-lt"/>
                <a:cs typeface="+mn-cs"/>
              </a:endParaRPr>
            </a:p>
          </p:txBody>
        </p:sp>
        <p:sp>
          <p:nvSpPr>
            <p:cNvPr id="84" name="Line 2116"/>
            <p:cNvSpPr>
              <a:spLocks noChangeShapeType="1"/>
            </p:cNvSpPr>
            <p:nvPr/>
          </p:nvSpPr>
          <p:spPr bwMode="auto">
            <a:xfrm flipV="1">
              <a:off x="697453" y="2263023"/>
              <a:ext cx="3744929" cy="561940"/>
            </a:xfrm>
            <a:prstGeom prst="line">
              <a:avLst/>
            </a:prstGeom>
            <a:noFill/>
            <a:ln w="19050">
              <a:solidFill>
                <a:schemeClr val="tx1">
                  <a:lumMod val="95000"/>
                  <a:lumOff val="5000"/>
                </a:schemeClr>
              </a:solidFill>
              <a:round/>
              <a:headEnd type="none" w="sm" len="sm"/>
              <a:tailEnd type="none" w="sm" len="sm"/>
            </a:ln>
            <a:effectLst/>
          </p:spPr>
          <p:txBody>
            <a:bodyPr wrap="none" anchor="ctr"/>
            <a:lstStyle/>
            <a:p>
              <a:pPr>
                <a:defRPr/>
              </a:pPr>
              <a:endParaRPr lang="tr-TR" dirty="0">
                <a:solidFill>
                  <a:srgbClr val="000000">
                    <a:lumMod val="75000"/>
                    <a:lumOff val="25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5" name="Line 2117"/>
            <p:cNvSpPr>
              <a:spLocks noChangeShapeType="1"/>
            </p:cNvSpPr>
            <p:nvPr/>
          </p:nvSpPr>
          <p:spPr bwMode="auto">
            <a:xfrm>
              <a:off x="4427811" y="2260784"/>
              <a:ext cx="4016935" cy="566417"/>
            </a:xfrm>
            <a:prstGeom prst="line">
              <a:avLst/>
            </a:prstGeom>
            <a:noFill/>
            <a:ln w="19050">
              <a:solidFill>
                <a:schemeClr val="tx1"/>
              </a:solidFill>
              <a:round/>
              <a:headEnd type="none" w="sm" len="sm"/>
              <a:tailEnd type="none" w="sm" len="sm"/>
            </a:ln>
            <a:effectLst/>
          </p:spPr>
          <p:txBody>
            <a:bodyPr wrap="none" anchor="ctr"/>
            <a:lstStyle/>
            <a:p>
              <a:pPr>
                <a:defRPr/>
              </a:pPr>
              <a:endParaRPr lang="tr-TR">
                <a:solidFill>
                  <a:srgbClr val="000000"/>
                </a:solidFill>
                <a:effectLst>
                  <a:outerShdw blurRad="38100" dist="38100" dir="2700000" algn="tl">
                    <a:srgbClr val="000000">
                      <a:alpha val="43137"/>
                    </a:srgbClr>
                  </a:outerShdw>
                </a:effectLst>
                <a:latin typeface="+mn-lt"/>
                <a:cs typeface="+mn-cs"/>
              </a:endParaRPr>
            </a:p>
          </p:txBody>
        </p:sp>
      </p:grpSp>
      <p:sp>
        <p:nvSpPr>
          <p:cNvPr id="86" name="Text Box 2118"/>
          <p:cNvSpPr txBox="1">
            <a:spLocks noChangeArrowheads="1"/>
          </p:cNvSpPr>
          <p:nvPr/>
        </p:nvSpPr>
        <p:spPr bwMode="auto">
          <a:xfrm>
            <a:off x="3813832" y="2356195"/>
            <a:ext cx="1071384" cy="461665"/>
          </a:xfrm>
          <a:prstGeom prst="rect">
            <a:avLst/>
          </a:prstGeom>
          <a:noFill/>
          <a:ln w="12700">
            <a:noFill/>
            <a:miter lim="800000"/>
            <a:headEnd type="none" w="sm" len="sm"/>
            <a:tailEnd type="none" w="sm" len="sm"/>
          </a:ln>
          <a:effectLst/>
        </p:spPr>
        <p:txBody>
          <a:bodyPr wrap="none">
            <a:spAutoFit/>
          </a:bodyPr>
          <a:lstStyle/>
          <a:p>
            <a:pPr>
              <a:defRPr/>
            </a:pPr>
            <a:r>
              <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rPr>
              <a:t>Kurum</a:t>
            </a:r>
          </a:p>
        </p:txBody>
      </p:sp>
    </p:spTree>
    <p:extLst>
      <p:ext uri="{BB962C8B-B14F-4D97-AF65-F5344CB8AC3E}">
        <p14:creationId xmlns:p14="http://schemas.microsoft.com/office/powerpoint/2010/main" val="301003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500"/>
                                        <p:tgtEl>
                                          <p:spTgt spid="86"/>
                                        </p:tgtEl>
                                      </p:cBhvr>
                                    </p:animEffect>
                                  </p:childTnLst>
                                </p:cTn>
                              </p:par>
                            </p:childTnLst>
                          </p:cTn>
                        </p:par>
                        <p:par>
                          <p:cTn id="12" fill="hold">
                            <p:stCondLst>
                              <p:cond delay="1000"/>
                            </p:stCondLst>
                            <p:childTnLst>
                              <p:par>
                                <p:cTn id="13" presetID="42" presetClass="entr" presetSubtype="0" fill="hold" nodeType="afterEffect">
                                  <p:stCondLst>
                                    <p:cond delay="50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1000"/>
                                        <p:tgtEl>
                                          <p:spTgt spid="77"/>
                                        </p:tgtEl>
                                      </p:cBhvr>
                                    </p:animEffect>
                                    <p:anim calcmode="lin" valueType="num">
                                      <p:cBhvr>
                                        <p:cTn id="16" dur="1000" fill="hold"/>
                                        <p:tgtEl>
                                          <p:spTgt spid="77"/>
                                        </p:tgtEl>
                                        <p:attrNameLst>
                                          <p:attrName>ppt_x</p:attrName>
                                        </p:attrNameLst>
                                      </p:cBhvr>
                                      <p:tavLst>
                                        <p:tav tm="0">
                                          <p:val>
                                            <p:strVal val="#ppt_x"/>
                                          </p:val>
                                        </p:tav>
                                        <p:tav tm="100000">
                                          <p:val>
                                            <p:strVal val="#ppt_x"/>
                                          </p:val>
                                        </p:tav>
                                      </p:tavLst>
                                    </p:anim>
                                    <p:anim calcmode="lin" valueType="num">
                                      <p:cBhvr>
                                        <p:cTn id="1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611188" y="125413"/>
            <a:ext cx="8137525" cy="92732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eaLnBrk="1" hangingPunct="1"/>
            <a:r>
              <a:rPr lang="tr-TR" sz="3200" dirty="0" err="1" smtClean="0">
                <a:solidFill>
                  <a:schemeClr val="accent5">
                    <a:lumMod val="50000"/>
                  </a:schemeClr>
                </a:solidFill>
                <a:latin typeface="Avenir LT Std 35 Light"/>
              </a:rPr>
              <a:t>KaliteninÖzü</a:t>
            </a:r>
            <a:endParaRPr lang="tr-TR" sz="3200" dirty="0">
              <a:solidFill>
                <a:schemeClr val="accent5">
                  <a:lumMod val="50000"/>
                </a:schemeClr>
              </a:solidFill>
              <a:latin typeface="Avenir LT Std 35 Light"/>
            </a:endParaRPr>
          </a:p>
        </p:txBody>
      </p:sp>
      <p:sp>
        <p:nvSpPr>
          <p:cNvPr id="7" name="Dikdörtgen 6"/>
          <p:cNvSpPr/>
          <p:nvPr/>
        </p:nvSpPr>
        <p:spPr>
          <a:xfrm>
            <a:off x="472963" y="1261515"/>
            <a:ext cx="7470034" cy="4948215"/>
          </a:xfrm>
          <a:prstGeom prst="rect">
            <a:avLst/>
          </a:prstGeom>
          <a:noFill/>
          <a:ln>
            <a:noFill/>
          </a:ln>
          <a:effectLst/>
        </p:spPr>
        <p:txBody>
          <a:bodyPr spcFirstLastPara="0" vert="horz" wrap="square" lIns="303134" tIns="0" rIns="0" bIns="0" numCol="1" spcCol="1270" anchor="t" anchorCtr="0">
            <a:noAutofit/>
          </a:bodyPr>
          <a:lstStyle/>
          <a:p>
            <a:pPr defTabSz="800100" fontAlgn="auto">
              <a:spcBef>
                <a:spcPts val="0"/>
              </a:spcBef>
              <a:spcAft>
                <a:spcPts val="1200"/>
              </a:spcAft>
              <a:buClr>
                <a:schemeClr val="accent1"/>
              </a:buClr>
              <a:buSzPct val="85000"/>
              <a:defRPr/>
            </a:pPr>
            <a:r>
              <a:rPr lang="tr-TR" sz="2000" kern="0" dirty="0">
                <a:latin typeface="Tahoma" panose="020B0604030504040204" pitchFamily="34" charset="0"/>
                <a:ea typeface="Tahoma" panose="020B0604030504040204" pitchFamily="34" charset="0"/>
                <a:cs typeface="Tahoma" panose="020B0604030504040204" pitchFamily="34" charset="0"/>
              </a:rPr>
              <a:t>Kalite bilinci ve yönetimin liderlik yapması arttıkça kuruluşta</a:t>
            </a:r>
          </a:p>
        </p:txBody>
      </p:sp>
      <p:sp>
        <p:nvSpPr>
          <p:cNvPr id="6" name="Rectangle 2050"/>
          <p:cNvSpPr>
            <a:spLocks noChangeArrowheads="1"/>
          </p:cNvSpPr>
          <p:nvPr/>
        </p:nvSpPr>
        <p:spPr bwMode="auto">
          <a:xfrm>
            <a:off x="7641682" y="6167496"/>
            <a:ext cx="997353" cy="322388"/>
          </a:xfrm>
          <a:prstGeom prst="rect">
            <a:avLst/>
          </a:prstGeom>
          <a:noFill/>
          <a:ln w="12700">
            <a:noFill/>
            <a:miter lim="800000"/>
            <a:headEnd/>
            <a:tailEnd/>
          </a:ln>
          <a:effectLst/>
        </p:spPr>
        <p:txBody>
          <a:bodyPr wrap="none" anchor="ctr"/>
          <a:lstStyle/>
          <a:p>
            <a:pPr>
              <a:defRPr/>
            </a:pPr>
            <a:endParaRPr lang="tr-TR">
              <a:solidFill>
                <a:srgbClr val="000000"/>
              </a:solidFill>
              <a:effectLst>
                <a:outerShdw blurRad="38100" dist="38100" dir="2700000" algn="tl">
                  <a:srgbClr val="000000">
                    <a:alpha val="43137"/>
                  </a:srgbClr>
                </a:outerShdw>
              </a:effectLst>
              <a:latin typeface="+mn-lt"/>
              <a:cs typeface="+mn-cs"/>
            </a:endParaRPr>
          </a:p>
        </p:txBody>
      </p:sp>
      <p:grpSp>
        <p:nvGrpSpPr>
          <p:cNvPr id="77" name="Grup 76"/>
          <p:cNvGrpSpPr/>
          <p:nvPr/>
        </p:nvGrpSpPr>
        <p:grpSpPr>
          <a:xfrm>
            <a:off x="814036" y="5415258"/>
            <a:ext cx="7472039" cy="907163"/>
            <a:chOff x="814036" y="5415258"/>
            <a:chExt cx="7472039" cy="907163"/>
          </a:xfrm>
        </p:grpSpPr>
        <p:sp>
          <p:nvSpPr>
            <p:cNvPr id="11" name="Text Box 2054"/>
            <p:cNvSpPr txBox="1">
              <a:spLocks noChangeArrowheads="1"/>
            </p:cNvSpPr>
            <p:nvPr/>
          </p:nvSpPr>
          <p:spPr bwMode="auto">
            <a:xfrm>
              <a:off x="4427810" y="5455126"/>
              <a:ext cx="3858265" cy="646331"/>
            </a:xfrm>
            <a:prstGeom prst="rect">
              <a:avLst/>
            </a:prstGeom>
            <a:noFill/>
            <a:ln w="12700">
              <a:noFill/>
              <a:miter lim="800000"/>
              <a:headEnd type="none" w="sm" len="sm"/>
              <a:tailEnd type="none" w="sm" len="sm"/>
            </a:ln>
            <a:effectLst/>
          </p:spPr>
          <p:txBody>
            <a:bodyPr wrap="square">
              <a:spAutoFit/>
            </a:bodyPr>
            <a:lstStyle/>
            <a:p>
              <a:pPr>
                <a:defRPr/>
              </a:pPr>
              <a:r>
                <a:rPr lang="tr-TR" sz="1800" dirty="0">
                  <a:solidFill>
                    <a:schemeClr val="accent5">
                      <a:lumMod val="60000"/>
                      <a:lumOff val="40000"/>
                    </a:schemeClr>
                  </a:solidFill>
                  <a:latin typeface="Tahoma" panose="020B0604030504040204" pitchFamily="34" charset="0"/>
                  <a:ea typeface="Tahoma" panose="020B0604030504040204" pitchFamily="34" charset="0"/>
                  <a:cs typeface="Tahoma" panose="020B0604030504040204" pitchFamily="34" charset="0"/>
                </a:rPr>
                <a:t>Bir şeyler yapmaya çalışan az sayıda kahramanlar vardır.         </a:t>
              </a:r>
            </a:p>
          </p:txBody>
        </p:sp>
        <p:grpSp>
          <p:nvGrpSpPr>
            <p:cNvPr id="2" name="Grup 1"/>
            <p:cNvGrpSpPr/>
            <p:nvPr/>
          </p:nvGrpSpPr>
          <p:grpSpPr>
            <a:xfrm>
              <a:off x="1272225" y="5415258"/>
              <a:ext cx="2523975" cy="907163"/>
              <a:chOff x="1272225" y="5415258"/>
              <a:chExt cx="2523975" cy="907163"/>
            </a:xfrm>
          </p:grpSpPr>
          <p:sp>
            <p:nvSpPr>
              <p:cNvPr id="60" name="Line 2103"/>
              <p:cNvSpPr>
                <a:spLocks noChangeShapeType="1"/>
              </p:cNvSpPr>
              <p:nvPr/>
            </p:nvSpPr>
            <p:spPr bwMode="auto">
              <a:xfrm flipV="1">
                <a:off x="1630042" y="5576452"/>
                <a:ext cx="215337" cy="376119"/>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61" name="Line 2104"/>
              <p:cNvSpPr>
                <a:spLocks noChangeShapeType="1"/>
              </p:cNvSpPr>
              <p:nvPr/>
            </p:nvSpPr>
            <p:spPr bwMode="auto">
              <a:xfrm flipH="1" flipV="1">
                <a:off x="2562632" y="5630183"/>
                <a:ext cx="359436"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62" name="Line 2105"/>
              <p:cNvSpPr>
                <a:spLocks noChangeShapeType="1"/>
              </p:cNvSpPr>
              <p:nvPr/>
            </p:nvSpPr>
            <p:spPr bwMode="auto">
              <a:xfrm flipV="1">
                <a:off x="3423982" y="5468990"/>
                <a:ext cx="286576"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63" name="Line 2106"/>
              <p:cNvSpPr>
                <a:spLocks noChangeShapeType="1"/>
              </p:cNvSpPr>
              <p:nvPr/>
            </p:nvSpPr>
            <p:spPr bwMode="auto">
              <a:xfrm flipV="1">
                <a:off x="2276054" y="5522721"/>
                <a:ext cx="0"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64" name="Line 2107"/>
              <p:cNvSpPr>
                <a:spLocks noChangeShapeType="1"/>
              </p:cNvSpPr>
              <p:nvPr/>
            </p:nvSpPr>
            <p:spPr bwMode="auto">
              <a:xfrm flipV="1">
                <a:off x="3208644" y="5791377"/>
                <a:ext cx="0"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65" name="Text Box 2108"/>
              <p:cNvSpPr txBox="1">
                <a:spLocks noChangeArrowheads="1"/>
              </p:cNvSpPr>
              <p:nvPr/>
            </p:nvSpPr>
            <p:spPr bwMode="auto">
              <a:xfrm>
                <a:off x="1830808" y="5643616"/>
                <a:ext cx="372218" cy="584775"/>
              </a:xfrm>
              <a:prstGeom prst="rect">
                <a:avLst/>
              </a:prstGeom>
              <a:noFill/>
              <a:ln w="12700">
                <a:noFill/>
                <a:miter lim="800000"/>
                <a:headEnd type="none" w="sm" len="sm"/>
                <a:tailEnd type="none" w="sm" len="sm"/>
              </a:ln>
            </p:spPr>
            <p:txBody>
              <a:bodyPr wrap="none">
                <a:spAutoFit/>
              </a:bodyPr>
              <a:lstStyle/>
              <a:p>
                <a:pPr>
                  <a:defRPr/>
                </a:pPr>
                <a:r>
                  <a:rPr lang="tr-TR" sz="3200">
                    <a:solidFill>
                      <a:schemeClr val="accent5">
                        <a:lumMod val="60000"/>
                        <a:lumOff val="40000"/>
                      </a:schemeClr>
                    </a:solidFill>
                    <a:latin typeface="+mn-lt"/>
                    <a:cs typeface="+mn-cs"/>
                  </a:rPr>
                  <a:t>*</a:t>
                </a:r>
              </a:p>
            </p:txBody>
          </p:sp>
          <p:sp>
            <p:nvSpPr>
              <p:cNvPr id="66" name="Text Box 2109"/>
              <p:cNvSpPr txBox="1">
                <a:spLocks noChangeArrowheads="1"/>
              </p:cNvSpPr>
              <p:nvPr/>
            </p:nvSpPr>
            <p:spPr bwMode="auto">
              <a:xfrm>
                <a:off x="3423982" y="5737646"/>
                <a:ext cx="372218" cy="584775"/>
              </a:xfrm>
              <a:prstGeom prst="rect">
                <a:avLst/>
              </a:prstGeom>
              <a:noFill/>
              <a:ln w="12700">
                <a:noFill/>
                <a:miter lim="800000"/>
                <a:headEnd type="none" w="sm" len="sm"/>
                <a:tailEnd type="none" w="sm" len="sm"/>
              </a:ln>
            </p:spPr>
            <p:txBody>
              <a:bodyPr wrap="none">
                <a:spAutoFit/>
              </a:bodyPr>
              <a:lstStyle/>
              <a:p>
                <a:r>
                  <a:rPr lang="tr-TR" sz="3200" dirty="0">
                    <a:solidFill>
                      <a:schemeClr val="accent5">
                        <a:lumMod val="60000"/>
                        <a:lumOff val="40000"/>
                      </a:schemeClr>
                    </a:solidFill>
                    <a:latin typeface="+mn-lt"/>
                    <a:cs typeface="+mn-cs"/>
                  </a:rPr>
                  <a:t>*</a:t>
                </a:r>
              </a:p>
            </p:txBody>
          </p:sp>
          <p:sp>
            <p:nvSpPr>
              <p:cNvPr id="67" name="Text Box 2110"/>
              <p:cNvSpPr txBox="1">
                <a:spLocks noChangeArrowheads="1"/>
              </p:cNvSpPr>
              <p:nvPr/>
            </p:nvSpPr>
            <p:spPr bwMode="auto">
              <a:xfrm>
                <a:off x="1272225" y="5415258"/>
                <a:ext cx="372218" cy="584775"/>
              </a:xfrm>
              <a:prstGeom prst="rect">
                <a:avLst/>
              </a:prstGeom>
              <a:noFill/>
              <a:ln w="12700">
                <a:noFill/>
                <a:miter lim="800000"/>
                <a:headEnd type="none" w="sm" len="sm"/>
                <a:tailEnd type="none" w="sm" len="sm"/>
              </a:ln>
            </p:spPr>
            <p:txBody>
              <a:bodyPr wrap="none">
                <a:spAutoFit/>
              </a:bodyPr>
              <a:lstStyle/>
              <a:p>
                <a:pPr>
                  <a:defRPr/>
                </a:pPr>
                <a:r>
                  <a:rPr lang="tr-TR" sz="3200" dirty="0">
                    <a:solidFill>
                      <a:schemeClr val="accent5">
                        <a:lumMod val="60000"/>
                        <a:lumOff val="40000"/>
                      </a:schemeClr>
                    </a:solidFill>
                    <a:latin typeface="+mn-lt"/>
                    <a:cs typeface="+mn-cs"/>
                  </a:rPr>
                  <a:t>*</a:t>
                </a:r>
              </a:p>
            </p:txBody>
          </p:sp>
          <p:sp>
            <p:nvSpPr>
              <p:cNvPr id="68" name="Text Box 2111"/>
              <p:cNvSpPr txBox="1">
                <a:spLocks noChangeArrowheads="1"/>
              </p:cNvSpPr>
              <p:nvPr/>
            </p:nvSpPr>
            <p:spPr bwMode="auto">
              <a:xfrm>
                <a:off x="2850828" y="5415258"/>
                <a:ext cx="372218" cy="584775"/>
              </a:xfrm>
              <a:prstGeom prst="rect">
                <a:avLst/>
              </a:prstGeom>
              <a:noFill/>
              <a:ln w="12700">
                <a:noFill/>
                <a:miter lim="800000"/>
                <a:headEnd type="none" w="sm" len="sm"/>
                <a:tailEnd type="none" w="sm" len="sm"/>
              </a:ln>
            </p:spPr>
            <p:txBody>
              <a:bodyPr wrap="none">
                <a:spAutoFit/>
              </a:bodyPr>
              <a:lstStyle/>
              <a:p>
                <a:r>
                  <a:rPr lang="tr-TR" sz="3200" dirty="0">
                    <a:solidFill>
                      <a:schemeClr val="accent5">
                        <a:lumMod val="60000"/>
                        <a:lumOff val="40000"/>
                      </a:schemeClr>
                    </a:solidFill>
                    <a:latin typeface="+mn-lt"/>
                    <a:cs typeface="+mn-cs"/>
                  </a:rPr>
                  <a:t>*</a:t>
                </a:r>
              </a:p>
            </p:txBody>
          </p:sp>
        </p:grpSp>
        <p:sp>
          <p:nvSpPr>
            <p:cNvPr id="72" name="Text Box 2115"/>
            <p:cNvSpPr txBox="1">
              <a:spLocks noChangeArrowheads="1"/>
            </p:cNvSpPr>
            <p:nvPr/>
          </p:nvSpPr>
          <p:spPr bwMode="auto">
            <a:xfrm>
              <a:off x="814036" y="5427185"/>
              <a:ext cx="380232" cy="523220"/>
            </a:xfrm>
            <a:prstGeom prst="rect">
              <a:avLst/>
            </a:prstGeom>
            <a:noFill/>
            <a:ln w="12700">
              <a:noFill/>
              <a:miter lim="800000"/>
              <a:headEnd type="none" w="sm" len="sm"/>
              <a:tailEnd type="none" w="sm" len="sm"/>
            </a:ln>
          </p:spPr>
          <p:txBody>
            <a:bodyPr wrap="none">
              <a:spAutoFit/>
            </a:bodyPr>
            <a:lstStyle/>
            <a:p>
              <a:pPr>
                <a:defRPr/>
              </a:pPr>
              <a:r>
                <a:rPr lang="tr-TR" sz="2800" dirty="0">
                  <a:solidFill>
                    <a:schemeClr val="accent5">
                      <a:lumMod val="60000"/>
                      <a:lumOff val="40000"/>
                    </a:schemeClr>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73" name="Grup 72"/>
          <p:cNvGrpSpPr/>
          <p:nvPr/>
        </p:nvGrpSpPr>
        <p:grpSpPr>
          <a:xfrm>
            <a:off x="684499" y="2260784"/>
            <a:ext cx="7761866" cy="3920360"/>
            <a:chOff x="684499" y="2260784"/>
            <a:chExt cx="7761866" cy="3920360"/>
          </a:xfrm>
        </p:grpSpPr>
        <p:sp>
          <p:nvSpPr>
            <p:cNvPr id="74" name="Line 2055"/>
            <p:cNvSpPr>
              <a:spLocks noChangeShapeType="1"/>
            </p:cNvSpPr>
            <p:nvPr/>
          </p:nvSpPr>
          <p:spPr bwMode="auto">
            <a:xfrm>
              <a:off x="697453" y="2836157"/>
              <a:ext cx="7748912" cy="0"/>
            </a:xfrm>
            <a:prstGeom prst="line">
              <a:avLst/>
            </a:prstGeom>
            <a:noFill/>
            <a:ln w="19050">
              <a:solidFill>
                <a:schemeClr val="tx1"/>
              </a:solidFill>
              <a:round/>
              <a:headEnd type="none" w="sm" len="sm"/>
              <a:tailEnd type="none" w="sm" len="sm"/>
            </a:ln>
            <a:effectLst/>
          </p:spPr>
          <p:txBody>
            <a:bodyPr wrap="none" anchor="ctr"/>
            <a:lstStyle/>
            <a:p>
              <a:pPr>
                <a:defRPr/>
              </a:pPr>
              <a:endParaRPr lang="tr-TR">
                <a:solidFill>
                  <a:srgbClr val="000000"/>
                </a:solidFill>
                <a:effectLst>
                  <a:outerShdw blurRad="38100" dist="38100" dir="2700000" algn="tl">
                    <a:srgbClr val="000000">
                      <a:alpha val="43137"/>
                    </a:srgbClr>
                  </a:outerShdw>
                </a:effectLst>
                <a:latin typeface="+mn-lt"/>
                <a:cs typeface="+mn-cs"/>
              </a:endParaRPr>
            </a:p>
          </p:txBody>
        </p:sp>
        <p:sp>
          <p:nvSpPr>
            <p:cNvPr id="81" name="Line 2056"/>
            <p:cNvSpPr>
              <a:spLocks noChangeShapeType="1"/>
            </p:cNvSpPr>
            <p:nvPr/>
          </p:nvSpPr>
          <p:spPr bwMode="auto">
            <a:xfrm>
              <a:off x="684499" y="6181144"/>
              <a:ext cx="7748912" cy="0"/>
            </a:xfrm>
            <a:prstGeom prst="line">
              <a:avLst/>
            </a:prstGeom>
            <a:noFill/>
            <a:ln w="19050">
              <a:solidFill>
                <a:schemeClr val="tx1"/>
              </a:solidFill>
              <a:round/>
              <a:headEnd type="none" w="sm" len="sm"/>
              <a:tailEnd type="none" w="sm" len="sm"/>
            </a:ln>
            <a:effectLst/>
          </p:spPr>
          <p:txBody>
            <a:bodyPr wrap="none" anchor="ctr"/>
            <a:lstStyle/>
            <a:p>
              <a:pPr>
                <a:defRPr/>
              </a:pPr>
              <a:endParaRPr lang="tr-TR">
                <a:solidFill>
                  <a:srgbClr val="000000"/>
                </a:solidFill>
                <a:effectLst>
                  <a:outerShdw blurRad="38100" dist="38100" dir="2700000" algn="tl">
                    <a:srgbClr val="000000">
                      <a:alpha val="43137"/>
                    </a:srgbClr>
                  </a:outerShdw>
                </a:effectLst>
                <a:latin typeface="+mn-lt"/>
                <a:cs typeface="+mn-cs"/>
              </a:endParaRPr>
            </a:p>
          </p:txBody>
        </p:sp>
        <p:sp>
          <p:nvSpPr>
            <p:cNvPr id="82" name="Line 2057"/>
            <p:cNvSpPr>
              <a:spLocks noChangeShapeType="1"/>
            </p:cNvSpPr>
            <p:nvPr/>
          </p:nvSpPr>
          <p:spPr bwMode="auto">
            <a:xfrm>
              <a:off x="697453" y="2836157"/>
              <a:ext cx="0" cy="3331340"/>
            </a:xfrm>
            <a:prstGeom prst="line">
              <a:avLst/>
            </a:prstGeom>
            <a:noFill/>
            <a:ln w="19050">
              <a:solidFill>
                <a:schemeClr val="tx1">
                  <a:lumMod val="95000"/>
                  <a:lumOff val="5000"/>
                </a:schemeClr>
              </a:solidFill>
              <a:round/>
              <a:headEnd type="none" w="sm" len="sm"/>
              <a:tailEnd type="none" w="sm" len="sm"/>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83" name="Line 2058"/>
            <p:cNvSpPr>
              <a:spLocks noChangeShapeType="1"/>
            </p:cNvSpPr>
            <p:nvPr/>
          </p:nvSpPr>
          <p:spPr bwMode="auto">
            <a:xfrm>
              <a:off x="8446365" y="2836157"/>
              <a:ext cx="0" cy="3331340"/>
            </a:xfrm>
            <a:prstGeom prst="line">
              <a:avLst/>
            </a:prstGeom>
            <a:noFill/>
            <a:ln w="19050">
              <a:solidFill>
                <a:schemeClr val="tx1"/>
              </a:solidFill>
              <a:round/>
              <a:headEnd type="none" w="sm" len="sm"/>
              <a:tailEnd type="none" w="sm" len="sm"/>
            </a:ln>
            <a:effectLst/>
          </p:spPr>
          <p:txBody>
            <a:bodyPr wrap="none" anchor="ctr"/>
            <a:lstStyle/>
            <a:p>
              <a:pPr>
                <a:defRPr/>
              </a:pPr>
              <a:endParaRPr lang="tr-TR">
                <a:solidFill>
                  <a:srgbClr val="000000"/>
                </a:solidFill>
                <a:effectLst>
                  <a:outerShdw blurRad="38100" dist="38100" dir="2700000" algn="tl">
                    <a:srgbClr val="000000">
                      <a:alpha val="43137"/>
                    </a:srgbClr>
                  </a:outerShdw>
                </a:effectLst>
                <a:latin typeface="+mn-lt"/>
                <a:cs typeface="+mn-cs"/>
              </a:endParaRPr>
            </a:p>
          </p:txBody>
        </p:sp>
        <p:sp>
          <p:nvSpPr>
            <p:cNvPr id="84" name="Line 2116"/>
            <p:cNvSpPr>
              <a:spLocks noChangeShapeType="1"/>
            </p:cNvSpPr>
            <p:nvPr/>
          </p:nvSpPr>
          <p:spPr bwMode="auto">
            <a:xfrm flipV="1">
              <a:off x="697453" y="2263023"/>
              <a:ext cx="3744929" cy="561940"/>
            </a:xfrm>
            <a:prstGeom prst="line">
              <a:avLst/>
            </a:prstGeom>
            <a:noFill/>
            <a:ln w="19050">
              <a:solidFill>
                <a:schemeClr val="tx1">
                  <a:lumMod val="95000"/>
                  <a:lumOff val="5000"/>
                </a:schemeClr>
              </a:solidFill>
              <a:round/>
              <a:headEnd type="none" w="sm" len="sm"/>
              <a:tailEnd type="none" w="sm" len="sm"/>
            </a:ln>
            <a:effectLst/>
          </p:spPr>
          <p:txBody>
            <a:bodyPr wrap="none" anchor="ctr"/>
            <a:lstStyle/>
            <a:p>
              <a:pPr>
                <a:defRPr/>
              </a:pPr>
              <a:endParaRPr lang="tr-TR" dirty="0">
                <a:solidFill>
                  <a:srgbClr val="000000">
                    <a:lumMod val="75000"/>
                    <a:lumOff val="25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5" name="Line 2117"/>
            <p:cNvSpPr>
              <a:spLocks noChangeShapeType="1"/>
            </p:cNvSpPr>
            <p:nvPr/>
          </p:nvSpPr>
          <p:spPr bwMode="auto">
            <a:xfrm>
              <a:off x="4427811" y="2260784"/>
              <a:ext cx="4016935" cy="566417"/>
            </a:xfrm>
            <a:prstGeom prst="line">
              <a:avLst/>
            </a:prstGeom>
            <a:noFill/>
            <a:ln w="19050">
              <a:solidFill>
                <a:schemeClr val="tx1"/>
              </a:solidFill>
              <a:round/>
              <a:headEnd type="none" w="sm" len="sm"/>
              <a:tailEnd type="none" w="sm" len="sm"/>
            </a:ln>
            <a:effectLst/>
          </p:spPr>
          <p:txBody>
            <a:bodyPr wrap="none" anchor="ctr"/>
            <a:lstStyle/>
            <a:p>
              <a:pPr>
                <a:defRPr/>
              </a:pPr>
              <a:endParaRPr lang="tr-TR">
                <a:solidFill>
                  <a:srgbClr val="000000"/>
                </a:solidFill>
                <a:effectLst>
                  <a:outerShdw blurRad="38100" dist="38100" dir="2700000" algn="tl">
                    <a:srgbClr val="000000">
                      <a:alpha val="43137"/>
                    </a:srgbClr>
                  </a:outerShdw>
                </a:effectLst>
                <a:latin typeface="+mn-lt"/>
                <a:cs typeface="+mn-cs"/>
              </a:endParaRPr>
            </a:p>
          </p:txBody>
        </p:sp>
      </p:grpSp>
      <p:sp>
        <p:nvSpPr>
          <p:cNvPr id="86" name="Text Box 2118"/>
          <p:cNvSpPr txBox="1">
            <a:spLocks noChangeArrowheads="1"/>
          </p:cNvSpPr>
          <p:nvPr/>
        </p:nvSpPr>
        <p:spPr bwMode="auto">
          <a:xfrm>
            <a:off x="3813832" y="2356195"/>
            <a:ext cx="1071384" cy="461665"/>
          </a:xfrm>
          <a:prstGeom prst="rect">
            <a:avLst/>
          </a:prstGeom>
          <a:noFill/>
          <a:ln w="12700">
            <a:noFill/>
            <a:miter lim="800000"/>
            <a:headEnd type="none" w="sm" len="sm"/>
            <a:tailEnd type="none" w="sm" len="sm"/>
          </a:ln>
          <a:effectLst/>
        </p:spPr>
        <p:txBody>
          <a:bodyPr wrap="none">
            <a:spAutoFit/>
          </a:bodyPr>
          <a:lstStyle/>
          <a:p>
            <a:pPr>
              <a:defRPr/>
            </a:pPr>
            <a:r>
              <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rPr>
              <a:t>Kurum</a:t>
            </a:r>
          </a:p>
        </p:txBody>
      </p:sp>
      <p:grpSp>
        <p:nvGrpSpPr>
          <p:cNvPr id="26" name="Grup 25"/>
          <p:cNvGrpSpPr/>
          <p:nvPr/>
        </p:nvGrpSpPr>
        <p:grpSpPr>
          <a:xfrm>
            <a:off x="814036" y="4621216"/>
            <a:ext cx="7340895" cy="681819"/>
            <a:chOff x="814036" y="4621216"/>
            <a:chExt cx="7340895" cy="681819"/>
          </a:xfrm>
        </p:grpSpPr>
        <p:sp>
          <p:nvSpPr>
            <p:cNvPr id="27" name="Text Box 2053"/>
            <p:cNvSpPr txBox="1">
              <a:spLocks noChangeArrowheads="1"/>
            </p:cNvSpPr>
            <p:nvPr/>
          </p:nvSpPr>
          <p:spPr bwMode="auto">
            <a:xfrm>
              <a:off x="4427810" y="4656704"/>
              <a:ext cx="3727121" cy="646331"/>
            </a:xfrm>
            <a:prstGeom prst="rect">
              <a:avLst/>
            </a:prstGeom>
            <a:noFill/>
            <a:ln w="12700">
              <a:noFill/>
              <a:miter lim="800000"/>
              <a:headEnd type="none" w="sm" len="sm"/>
              <a:tailEnd type="none" w="sm" len="sm"/>
            </a:ln>
            <a:effectLst/>
          </p:spPr>
          <p:txBody>
            <a:bodyPr wrap="square">
              <a:spAutoFit/>
            </a:bodyPr>
            <a:lstStyle/>
            <a:p>
              <a:pPr>
                <a:defRPr/>
              </a:pPr>
              <a:r>
                <a:rPr lang="tr-TR" sz="1800" dirty="0">
                  <a:solidFill>
                    <a:srgbClr val="CED5DD">
                      <a:lumMod val="25000"/>
                    </a:srgbClr>
                  </a:solidFill>
                  <a:latin typeface="Tahoma" panose="020B0604030504040204" pitchFamily="34" charset="0"/>
                  <a:ea typeface="Tahoma" panose="020B0604030504040204" pitchFamily="34" charset="0"/>
                  <a:cs typeface="Tahoma" panose="020B0604030504040204" pitchFamily="34" charset="0"/>
                </a:rPr>
                <a:t>Herkes işlerini daha iyi yapmaya çalışmaktadır         </a:t>
              </a:r>
            </a:p>
          </p:txBody>
        </p:sp>
        <p:grpSp>
          <p:nvGrpSpPr>
            <p:cNvPr id="28" name="Grup 27"/>
            <p:cNvGrpSpPr/>
            <p:nvPr/>
          </p:nvGrpSpPr>
          <p:grpSpPr>
            <a:xfrm>
              <a:off x="1487563" y="4663020"/>
              <a:ext cx="2367094" cy="591044"/>
              <a:chOff x="1487563" y="4663020"/>
              <a:chExt cx="2367094" cy="591044"/>
            </a:xfrm>
          </p:grpSpPr>
          <p:sp>
            <p:nvSpPr>
              <p:cNvPr id="30" name="Line 2094"/>
              <p:cNvSpPr>
                <a:spLocks noChangeShapeType="1"/>
              </p:cNvSpPr>
              <p:nvPr/>
            </p:nvSpPr>
            <p:spPr bwMode="auto">
              <a:xfrm flipV="1">
                <a:off x="1487563" y="4824214"/>
                <a:ext cx="215337" cy="376119"/>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31" name="Line 2095"/>
              <p:cNvSpPr>
                <a:spLocks noChangeShapeType="1"/>
              </p:cNvSpPr>
              <p:nvPr/>
            </p:nvSpPr>
            <p:spPr bwMode="auto">
              <a:xfrm flipH="1" flipV="1">
                <a:off x="1918238" y="4770483"/>
                <a:ext cx="142479" cy="376119"/>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32" name="Line 2096"/>
              <p:cNvSpPr>
                <a:spLocks noChangeShapeType="1"/>
              </p:cNvSpPr>
              <p:nvPr/>
            </p:nvSpPr>
            <p:spPr bwMode="auto">
              <a:xfrm flipH="1" flipV="1">
                <a:off x="2204815" y="4985408"/>
                <a:ext cx="357817"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33" name="Line 2097"/>
              <p:cNvSpPr>
                <a:spLocks noChangeShapeType="1"/>
              </p:cNvSpPr>
              <p:nvPr/>
            </p:nvSpPr>
            <p:spPr bwMode="auto">
              <a:xfrm flipV="1">
                <a:off x="2491392" y="4663020"/>
                <a:ext cx="286576"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34" name="Line 2098"/>
              <p:cNvSpPr>
                <a:spLocks noChangeShapeType="1"/>
              </p:cNvSpPr>
              <p:nvPr/>
            </p:nvSpPr>
            <p:spPr bwMode="auto">
              <a:xfrm flipH="1">
                <a:off x="3495221" y="5039139"/>
                <a:ext cx="359436" cy="161194"/>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35" name="Line 2099"/>
              <p:cNvSpPr>
                <a:spLocks noChangeShapeType="1"/>
              </p:cNvSpPr>
              <p:nvPr/>
            </p:nvSpPr>
            <p:spPr bwMode="auto">
              <a:xfrm flipH="1" flipV="1">
                <a:off x="2993307" y="4877945"/>
                <a:ext cx="215337" cy="376119"/>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36" name="Line 2100"/>
              <p:cNvSpPr>
                <a:spLocks noChangeShapeType="1"/>
              </p:cNvSpPr>
              <p:nvPr/>
            </p:nvSpPr>
            <p:spPr bwMode="auto">
              <a:xfrm flipV="1">
                <a:off x="2204815" y="4663020"/>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37" name="Line 2101"/>
              <p:cNvSpPr>
                <a:spLocks noChangeShapeType="1"/>
              </p:cNvSpPr>
              <p:nvPr/>
            </p:nvSpPr>
            <p:spPr bwMode="auto">
              <a:xfrm flipV="1">
                <a:off x="3352742" y="4824214"/>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38" name="Line 2102"/>
              <p:cNvSpPr>
                <a:spLocks noChangeShapeType="1"/>
              </p:cNvSpPr>
              <p:nvPr/>
            </p:nvSpPr>
            <p:spPr bwMode="auto">
              <a:xfrm flipV="1">
                <a:off x="2706729" y="4985408"/>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grpSp>
        <p:sp>
          <p:nvSpPr>
            <p:cNvPr id="29" name="Text Box 2113"/>
            <p:cNvSpPr txBox="1">
              <a:spLocks noChangeArrowheads="1"/>
            </p:cNvSpPr>
            <p:nvPr/>
          </p:nvSpPr>
          <p:spPr bwMode="auto">
            <a:xfrm>
              <a:off x="814036" y="4621216"/>
              <a:ext cx="380232" cy="523220"/>
            </a:xfrm>
            <a:prstGeom prst="rect">
              <a:avLst/>
            </a:prstGeom>
            <a:noFill/>
            <a:ln w="12700">
              <a:noFill/>
              <a:miter lim="800000"/>
              <a:headEnd type="none" w="sm" len="sm"/>
              <a:tailEnd type="none" w="sm" len="sm"/>
            </a:ln>
          </p:spPr>
          <p:txBody>
            <a:bodyPr wrap="none">
              <a:spAutoFit/>
            </a:bodyPr>
            <a:lstStyle/>
            <a:p>
              <a:pPr>
                <a:defRPr/>
              </a:pPr>
              <a:r>
                <a:rPr lang="tr-TR" sz="2800" dirty="0">
                  <a:solidFill>
                    <a:srgbClr val="000000"/>
                  </a:solidFill>
                  <a:latin typeface="Tahoma" panose="020B0604030504040204" pitchFamily="34" charset="0"/>
                  <a:ea typeface="Tahoma" panose="020B0604030504040204" pitchFamily="34" charset="0"/>
                  <a:cs typeface="Tahoma" panose="020B0604030504040204" pitchFamily="34" charset="0"/>
                </a:rPr>
                <a:t>2</a:t>
              </a:r>
            </a:p>
          </p:txBody>
        </p:sp>
      </p:grpSp>
    </p:spTree>
    <p:extLst>
      <p:ext uri="{BB962C8B-B14F-4D97-AF65-F5344CB8AC3E}">
        <p14:creationId xmlns:p14="http://schemas.microsoft.com/office/powerpoint/2010/main" val="178543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611188" y="125413"/>
            <a:ext cx="8137525" cy="92732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eaLnBrk="1" hangingPunct="1"/>
            <a:r>
              <a:rPr lang="tr-TR" sz="3200" dirty="0" smtClean="0">
                <a:solidFill>
                  <a:schemeClr val="accent5">
                    <a:lumMod val="50000"/>
                  </a:schemeClr>
                </a:solidFill>
                <a:latin typeface="Avenir LT Std 35 Light"/>
              </a:rPr>
              <a:t>Kalitenin Özü</a:t>
            </a:r>
            <a:endParaRPr lang="tr-TR" sz="3200" dirty="0">
              <a:solidFill>
                <a:schemeClr val="accent5">
                  <a:lumMod val="50000"/>
                </a:schemeClr>
              </a:solidFill>
              <a:latin typeface="Avenir LT Std 35 Light"/>
            </a:endParaRPr>
          </a:p>
        </p:txBody>
      </p:sp>
      <p:sp>
        <p:nvSpPr>
          <p:cNvPr id="7" name="Dikdörtgen 6"/>
          <p:cNvSpPr/>
          <p:nvPr/>
        </p:nvSpPr>
        <p:spPr>
          <a:xfrm>
            <a:off x="472963" y="1261515"/>
            <a:ext cx="7470034" cy="4948215"/>
          </a:xfrm>
          <a:prstGeom prst="rect">
            <a:avLst/>
          </a:prstGeom>
          <a:noFill/>
          <a:ln>
            <a:noFill/>
          </a:ln>
          <a:effectLst/>
        </p:spPr>
        <p:txBody>
          <a:bodyPr spcFirstLastPara="0" vert="horz" wrap="square" lIns="303134" tIns="0" rIns="0" bIns="0" numCol="1" spcCol="1270" anchor="t" anchorCtr="0">
            <a:noAutofit/>
          </a:bodyPr>
          <a:lstStyle/>
          <a:p>
            <a:pPr defTabSz="800100" fontAlgn="auto">
              <a:spcBef>
                <a:spcPts val="0"/>
              </a:spcBef>
              <a:spcAft>
                <a:spcPts val="1200"/>
              </a:spcAft>
              <a:buClr>
                <a:schemeClr val="accent1"/>
              </a:buClr>
              <a:buSzPct val="85000"/>
              <a:defRPr/>
            </a:pPr>
            <a:r>
              <a:rPr lang="tr-TR" sz="2000" kern="0" dirty="0">
                <a:latin typeface="Tahoma" panose="020B0604030504040204" pitchFamily="34" charset="0"/>
                <a:ea typeface="Tahoma" panose="020B0604030504040204" pitchFamily="34" charset="0"/>
                <a:cs typeface="Tahoma" panose="020B0604030504040204" pitchFamily="34" charset="0"/>
              </a:rPr>
              <a:t>Zaman içinde çalışanlar ve yöneticiler birbirine daha fazla örnek olmakta, yardımcı olmaktadır. Artık kurumda </a:t>
            </a:r>
          </a:p>
        </p:txBody>
      </p:sp>
      <p:sp>
        <p:nvSpPr>
          <p:cNvPr id="6" name="Rectangle 2050"/>
          <p:cNvSpPr>
            <a:spLocks noChangeArrowheads="1"/>
          </p:cNvSpPr>
          <p:nvPr/>
        </p:nvSpPr>
        <p:spPr bwMode="auto">
          <a:xfrm>
            <a:off x="7641682" y="6167496"/>
            <a:ext cx="997353" cy="322388"/>
          </a:xfrm>
          <a:prstGeom prst="rect">
            <a:avLst/>
          </a:prstGeom>
          <a:noFill/>
          <a:ln w="12700">
            <a:noFill/>
            <a:miter lim="800000"/>
            <a:headEnd/>
            <a:tailEnd/>
          </a:ln>
          <a:effectLst/>
        </p:spPr>
        <p:txBody>
          <a:bodyPr wrap="none" anchor="ctr"/>
          <a:lstStyle/>
          <a:p>
            <a:pPr>
              <a:defRPr/>
            </a:pPr>
            <a:endParaRPr lang="tr-TR">
              <a:solidFill>
                <a:srgbClr val="000000"/>
              </a:solidFill>
              <a:effectLst>
                <a:outerShdw blurRad="38100" dist="38100" dir="2700000" algn="tl">
                  <a:srgbClr val="000000">
                    <a:alpha val="43137"/>
                  </a:srgbClr>
                </a:outerShdw>
              </a:effectLst>
              <a:latin typeface="+mn-lt"/>
              <a:cs typeface="+mn-cs"/>
            </a:endParaRPr>
          </a:p>
        </p:txBody>
      </p:sp>
      <p:grpSp>
        <p:nvGrpSpPr>
          <p:cNvPr id="77" name="Grup 76"/>
          <p:cNvGrpSpPr/>
          <p:nvPr/>
        </p:nvGrpSpPr>
        <p:grpSpPr>
          <a:xfrm>
            <a:off x="814036" y="5415258"/>
            <a:ext cx="7472039" cy="907163"/>
            <a:chOff x="814036" y="5415258"/>
            <a:chExt cx="7472039" cy="907163"/>
          </a:xfrm>
        </p:grpSpPr>
        <p:sp>
          <p:nvSpPr>
            <p:cNvPr id="11" name="Text Box 2054"/>
            <p:cNvSpPr txBox="1">
              <a:spLocks noChangeArrowheads="1"/>
            </p:cNvSpPr>
            <p:nvPr/>
          </p:nvSpPr>
          <p:spPr bwMode="auto">
            <a:xfrm>
              <a:off x="4427810" y="5455126"/>
              <a:ext cx="3858265" cy="646331"/>
            </a:xfrm>
            <a:prstGeom prst="rect">
              <a:avLst/>
            </a:prstGeom>
            <a:noFill/>
            <a:ln w="12700">
              <a:noFill/>
              <a:miter lim="800000"/>
              <a:headEnd type="none" w="sm" len="sm"/>
              <a:tailEnd type="none" w="sm" len="sm"/>
            </a:ln>
            <a:effectLst/>
          </p:spPr>
          <p:txBody>
            <a:bodyPr wrap="square">
              <a:spAutoFit/>
            </a:bodyPr>
            <a:lstStyle/>
            <a:p>
              <a:pPr>
                <a:defRPr/>
              </a:pPr>
              <a:r>
                <a:rPr lang="tr-TR" sz="1800" dirty="0">
                  <a:solidFill>
                    <a:schemeClr val="accent5">
                      <a:lumMod val="60000"/>
                      <a:lumOff val="40000"/>
                    </a:schemeClr>
                  </a:solidFill>
                  <a:latin typeface="Tahoma" panose="020B0604030504040204" pitchFamily="34" charset="0"/>
                  <a:ea typeface="Tahoma" panose="020B0604030504040204" pitchFamily="34" charset="0"/>
                  <a:cs typeface="Tahoma" panose="020B0604030504040204" pitchFamily="34" charset="0"/>
                </a:rPr>
                <a:t>Bir şeyler yapmaya çalışan az sayıda kahramanlar vardır.         </a:t>
              </a:r>
            </a:p>
          </p:txBody>
        </p:sp>
        <p:grpSp>
          <p:nvGrpSpPr>
            <p:cNvPr id="2" name="Grup 1"/>
            <p:cNvGrpSpPr/>
            <p:nvPr/>
          </p:nvGrpSpPr>
          <p:grpSpPr>
            <a:xfrm>
              <a:off x="1272225" y="5415258"/>
              <a:ext cx="2523975" cy="907163"/>
              <a:chOff x="1272225" y="5415258"/>
              <a:chExt cx="2523975" cy="907163"/>
            </a:xfrm>
          </p:grpSpPr>
          <p:sp>
            <p:nvSpPr>
              <p:cNvPr id="60" name="Line 2103"/>
              <p:cNvSpPr>
                <a:spLocks noChangeShapeType="1"/>
              </p:cNvSpPr>
              <p:nvPr/>
            </p:nvSpPr>
            <p:spPr bwMode="auto">
              <a:xfrm flipV="1">
                <a:off x="1630042" y="5576452"/>
                <a:ext cx="215337" cy="376119"/>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75000"/>
                    </a:schemeClr>
                  </a:solidFill>
                  <a:effectLst>
                    <a:outerShdw blurRad="38100" dist="38100" dir="2700000" algn="tl">
                      <a:srgbClr val="000000">
                        <a:alpha val="43137"/>
                      </a:srgbClr>
                    </a:outerShdw>
                  </a:effectLst>
                  <a:latin typeface="+mn-lt"/>
                  <a:cs typeface="+mn-cs"/>
                </a:endParaRPr>
              </a:p>
            </p:txBody>
          </p:sp>
          <p:sp>
            <p:nvSpPr>
              <p:cNvPr id="61" name="Line 2104"/>
              <p:cNvSpPr>
                <a:spLocks noChangeShapeType="1"/>
              </p:cNvSpPr>
              <p:nvPr/>
            </p:nvSpPr>
            <p:spPr bwMode="auto">
              <a:xfrm flipH="1" flipV="1">
                <a:off x="2562632" y="5630183"/>
                <a:ext cx="359436"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75000"/>
                    </a:schemeClr>
                  </a:solidFill>
                  <a:effectLst>
                    <a:outerShdw blurRad="38100" dist="38100" dir="2700000" algn="tl">
                      <a:srgbClr val="000000">
                        <a:alpha val="43137"/>
                      </a:srgbClr>
                    </a:outerShdw>
                  </a:effectLst>
                  <a:latin typeface="+mn-lt"/>
                  <a:cs typeface="+mn-cs"/>
                </a:endParaRPr>
              </a:p>
            </p:txBody>
          </p:sp>
          <p:sp>
            <p:nvSpPr>
              <p:cNvPr id="62" name="Line 2105"/>
              <p:cNvSpPr>
                <a:spLocks noChangeShapeType="1"/>
              </p:cNvSpPr>
              <p:nvPr/>
            </p:nvSpPr>
            <p:spPr bwMode="auto">
              <a:xfrm flipV="1">
                <a:off x="3423982" y="5468990"/>
                <a:ext cx="286576"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75000"/>
                    </a:schemeClr>
                  </a:solidFill>
                  <a:effectLst>
                    <a:outerShdw blurRad="38100" dist="38100" dir="2700000" algn="tl">
                      <a:srgbClr val="000000">
                        <a:alpha val="43137"/>
                      </a:srgbClr>
                    </a:outerShdw>
                  </a:effectLst>
                  <a:latin typeface="+mn-lt"/>
                  <a:cs typeface="+mn-cs"/>
                </a:endParaRPr>
              </a:p>
            </p:txBody>
          </p:sp>
          <p:sp>
            <p:nvSpPr>
              <p:cNvPr id="63" name="Line 2106"/>
              <p:cNvSpPr>
                <a:spLocks noChangeShapeType="1"/>
              </p:cNvSpPr>
              <p:nvPr/>
            </p:nvSpPr>
            <p:spPr bwMode="auto">
              <a:xfrm flipV="1">
                <a:off x="2276054" y="5522721"/>
                <a:ext cx="0"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75000"/>
                    </a:schemeClr>
                  </a:solidFill>
                  <a:effectLst>
                    <a:outerShdw blurRad="38100" dist="38100" dir="2700000" algn="tl">
                      <a:srgbClr val="000000">
                        <a:alpha val="43137"/>
                      </a:srgbClr>
                    </a:outerShdw>
                  </a:effectLst>
                  <a:latin typeface="+mn-lt"/>
                  <a:cs typeface="+mn-cs"/>
                </a:endParaRPr>
              </a:p>
            </p:txBody>
          </p:sp>
          <p:sp>
            <p:nvSpPr>
              <p:cNvPr id="64" name="Line 2107"/>
              <p:cNvSpPr>
                <a:spLocks noChangeShapeType="1"/>
              </p:cNvSpPr>
              <p:nvPr/>
            </p:nvSpPr>
            <p:spPr bwMode="auto">
              <a:xfrm flipV="1">
                <a:off x="3208644" y="5791377"/>
                <a:ext cx="0"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75000"/>
                    </a:schemeClr>
                  </a:solidFill>
                  <a:effectLst>
                    <a:outerShdw blurRad="38100" dist="38100" dir="2700000" algn="tl">
                      <a:srgbClr val="000000">
                        <a:alpha val="43137"/>
                      </a:srgbClr>
                    </a:outerShdw>
                  </a:effectLst>
                  <a:latin typeface="+mn-lt"/>
                  <a:cs typeface="+mn-cs"/>
                </a:endParaRPr>
              </a:p>
            </p:txBody>
          </p:sp>
          <p:sp>
            <p:nvSpPr>
              <p:cNvPr id="65" name="Text Box 2108"/>
              <p:cNvSpPr txBox="1">
                <a:spLocks noChangeArrowheads="1"/>
              </p:cNvSpPr>
              <p:nvPr/>
            </p:nvSpPr>
            <p:spPr bwMode="auto">
              <a:xfrm>
                <a:off x="1830808" y="5643616"/>
                <a:ext cx="372218" cy="584775"/>
              </a:xfrm>
              <a:prstGeom prst="rect">
                <a:avLst/>
              </a:prstGeom>
              <a:noFill/>
              <a:ln w="12700">
                <a:noFill/>
                <a:miter lim="800000"/>
                <a:headEnd type="none" w="sm" len="sm"/>
                <a:tailEnd type="none" w="sm" len="sm"/>
              </a:ln>
            </p:spPr>
            <p:txBody>
              <a:bodyPr wrap="none">
                <a:spAutoFit/>
              </a:bodyPr>
              <a:lstStyle/>
              <a:p>
                <a:pPr>
                  <a:defRPr/>
                </a:pPr>
                <a:r>
                  <a:rPr lang="tr-TR" sz="3200">
                    <a:solidFill>
                      <a:schemeClr val="accent5">
                        <a:lumMod val="75000"/>
                      </a:schemeClr>
                    </a:solidFill>
                    <a:latin typeface="+mn-lt"/>
                    <a:cs typeface="+mn-cs"/>
                  </a:rPr>
                  <a:t>*</a:t>
                </a:r>
              </a:p>
            </p:txBody>
          </p:sp>
          <p:sp>
            <p:nvSpPr>
              <p:cNvPr id="66" name="Text Box 2109"/>
              <p:cNvSpPr txBox="1">
                <a:spLocks noChangeArrowheads="1"/>
              </p:cNvSpPr>
              <p:nvPr/>
            </p:nvSpPr>
            <p:spPr bwMode="auto">
              <a:xfrm>
                <a:off x="3423982" y="5737646"/>
                <a:ext cx="372218" cy="584775"/>
              </a:xfrm>
              <a:prstGeom prst="rect">
                <a:avLst/>
              </a:prstGeom>
              <a:noFill/>
              <a:ln w="12700">
                <a:noFill/>
                <a:miter lim="800000"/>
                <a:headEnd type="none" w="sm" len="sm"/>
                <a:tailEnd type="none" w="sm" len="sm"/>
              </a:ln>
            </p:spPr>
            <p:txBody>
              <a:bodyPr wrap="none">
                <a:spAutoFit/>
              </a:bodyPr>
              <a:lstStyle/>
              <a:p>
                <a:r>
                  <a:rPr lang="tr-TR" sz="3200" dirty="0">
                    <a:solidFill>
                      <a:schemeClr val="accent5">
                        <a:lumMod val="75000"/>
                      </a:schemeClr>
                    </a:solidFill>
                    <a:latin typeface="+mn-lt"/>
                    <a:cs typeface="+mn-cs"/>
                  </a:rPr>
                  <a:t>*</a:t>
                </a:r>
              </a:p>
            </p:txBody>
          </p:sp>
          <p:sp>
            <p:nvSpPr>
              <p:cNvPr id="67" name="Text Box 2110"/>
              <p:cNvSpPr txBox="1">
                <a:spLocks noChangeArrowheads="1"/>
              </p:cNvSpPr>
              <p:nvPr/>
            </p:nvSpPr>
            <p:spPr bwMode="auto">
              <a:xfrm>
                <a:off x="1272225" y="5415258"/>
                <a:ext cx="372218" cy="584775"/>
              </a:xfrm>
              <a:prstGeom prst="rect">
                <a:avLst/>
              </a:prstGeom>
              <a:noFill/>
              <a:ln w="12700">
                <a:noFill/>
                <a:miter lim="800000"/>
                <a:headEnd type="none" w="sm" len="sm"/>
                <a:tailEnd type="none" w="sm" len="sm"/>
              </a:ln>
            </p:spPr>
            <p:txBody>
              <a:bodyPr wrap="none">
                <a:spAutoFit/>
              </a:bodyPr>
              <a:lstStyle/>
              <a:p>
                <a:pPr>
                  <a:defRPr/>
                </a:pPr>
                <a:r>
                  <a:rPr lang="tr-TR" sz="3200" dirty="0">
                    <a:solidFill>
                      <a:schemeClr val="accent5">
                        <a:lumMod val="75000"/>
                      </a:schemeClr>
                    </a:solidFill>
                    <a:latin typeface="+mn-lt"/>
                    <a:cs typeface="+mn-cs"/>
                  </a:rPr>
                  <a:t>*</a:t>
                </a:r>
              </a:p>
            </p:txBody>
          </p:sp>
          <p:sp>
            <p:nvSpPr>
              <p:cNvPr id="68" name="Text Box 2111"/>
              <p:cNvSpPr txBox="1">
                <a:spLocks noChangeArrowheads="1"/>
              </p:cNvSpPr>
              <p:nvPr/>
            </p:nvSpPr>
            <p:spPr bwMode="auto">
              <a:xfrm>
                <a:off x="2850828" y="5415258"/>
                <a:ext cx="372218" cy="584775"/>
              </a:xfrm>
              <a:prstGeom prst="rect">
                <a:avLst/>
              </a:prstGeom>
              <a:noFill/>
              <a:ln w="12700">
                <a:noFill/>
                <a:miter lim="800000"/>
                <a:headEnd type="none" w="sm" len="sm"/>
                <a:tailEnd type="none" w="sm" len="sm"/>
              </a:ln>
            </p:spPr>
            <p:txBody>
              <a:bodyPr wrap="none">
                <a:spAutoFit/>
              </a:bodyPr>
              <a:lstStyle/>
              <a:p>
                <a:r>
                  <a:rPr lang="tr-TR" sz="3200" dirty="0">
                    <a:solidFill>
                      <a:schemeClr val="accent5">
                        <a:lumMod val="75000"/>
                      </a:schemeClr>
                    </a:solidFill>
                    <a:latin typeface="+mn-lt"/>
                    <a:cs typeface="+mn-cs"/>
                  </a:rPr>
                  <a:t>*</a:t>
                </a:r>
              </a:p>
            </p:txBody>
          </p:sp>
        </p:grpSp>
        <p:sp>
          <p:nvSpPr>
            <p:cNvPr id="72" name="Text Box 2115"/>
            <p:cNvSpPr txBox="1">
              <a:spLocks noChangeArrowheads="1"/>
            </p:cNvSpPr>
            <p:nvPr/>
          </p:nvSpPr>
          <p:spPr bwMode="auto">
            <a:xfrm>
              <a:off x="814036" y="5427185"/>
              <a:ext cx="380232" cy="523220"/>
            </a:xfrm>
            <a:prstGeom prst="rect">
              <a:avLst/>
            </a:prstGeom>
            <a:noFill/>
            <a:ln w="12700">
              <a:noFill/>
              <a:miter lim="800000"/>
              <a:headEnd type="none" w="sm" len="sm"/>
              <a:tailEnd type="none" w="sm" len="sm"/>
            </a:ln>
          </p:spPr>
          <p:txBody>
            <a:bodyPr wrap="none">
              <a:spAutoFit/>
            </a:bodyPr>
            <a:lstStyle/>
            <a:p>
              <a:pPr>
                <a:defRPr/>
              </a:pPr>
              <a:r>
                <a:rPr lang="tr-TR" sz="2800" dirty="0">
                  <a:solidFill>
                    <a:schemeClr val="accent5">
                      <a:lumMod val="60000"/>
                      <a:lumOff val="40000"/>
                    </a:schemeClr>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73" name="Grup 72"/>
          <p:cNvGrpSpPr/>
          <p:nvPr/>
        </p:nvGrpSpPr>
        <p:grpSpPr>
          <a:xfrm>
            <a:off x="684499" y="2260784"/>
            <a:ext cx="7761866" cy="3920360"/>
            <a:chOff x="684499" y="2260784"/>
            <a:chExt cx="7761866" cy="3920360"/>
          </a:xfrm>
        </p:grpSpPr>
        <p:sp>
          <p:nvSpPr>
            <p:cNvPr id="74" name="Line 2055"/>
            <p:cNvSpPr>
              <a:spLocks noChangeShapeType="1"/>
            </p:cNvSpPr>
            <p:nvPr/>
          </p:nvSpPr>
          <p:spPr bwMode="auto">
            <a:xfrm>
              <a:off x="697453" y="2836157"/>
              <a:ext cx="7748912" cy="0"/>
            </a:xfrm>
            <a:prstGeom prst="line">
              <a:avLst/>
            </a:prstGeom>
            <a:noFill/>
            <a:ln w="19050">
              <a:solidFill>
                <a:schemeClr val="tx1"/>
              </a:solidFill>
              <a:round/>
              <a:headEnd type="none" w="sm" len="sm"/>
              <a:tailEnd type="none" w="sm" len="sm"/>
            </a:ln>
            <a:effectLst/>
          </p:spPr>
          <p:txBody>
            <a:bodyPr wrap="none" anchor="ctr"/>
            <a:lstStyle/>
            <a:p>
              <a:pPr>
                <a:defRPr/>
              </a:pPr>
              <a:endParaRPr lang="tr-TR">
                <a:solidFill>
                  <a:srgbClr val="000000"/>
                </a:solidFill>
                <a:effectLst>
                  <a:outerShdw blurRad="38100" dist="38100" dir="2700000" algn="tl">
                    <a:srgbClr val="000000">
                      <a:alpha val="43137"/>
                    </a:srgbClr>
                  </a:outerShdw>
                </a:effectLst>
                <a:latin typeface="+mn-lt"/>
                <a:cs typeface="+mn-cs"/>
              </a:endParaRPr>
            </a:p>
          </p:txBody>
        </p:sp>
        <p:sp>
          <p:nvSpPr>
            <p:cNvPr id="81" name="Line 2056"/>
            <p:cNvSpPr>
              <a:spLocks noChangeShapeType="1"/>
            </p:cNvSpPr>
            <p:nvPr/>
          </p:nvSpPr>
          <p:spPr bwMode="auto">
            <a:xfrm>
              <a:off x="684499" y="6181144"/>
              <a:ext cx="7748912" cy="0"/>
            </a:xfrm>
            <a:prstGeom prst="line">
              <a:avLst/>
            </a:prstGeom>
            <a:noFill/>
            <a:ln w="19050">
              <a:solidFill>
                <a:schemeClr val="tx1"/>
              </a:solidFill>
              <a:round/>
              <a:headEnd type="none" w="sm" len="sm"/>
              <a:tailEnd type="none" w="sm" len="sm"/>
            </a:ln>
            <a:effectLst/>
          </p:spPr>
          <p:txBody>
            <a:bodyPr wrap="none" anchor="ctr"/>
            <a:lstStyle/>
            <a:p>
              <a:pPr>
                <a:defRPr/>
              </a:pPr>
              <a:endParaRPr lang="tr-TR">
                <a:solidFill>
                  <a:srgbClr val="000000"/>
                </a:solidFill>
                <a:effectLst>
                  <a:outerShdw blurRad="38100" dist="38100" dir="2700000" algn="tl">
                    <a:srgbClr val="000000">
                      <a:alpha val="43137"/>
                    </a:srgbClr>
                  </a:outerShdw>
                </a:effectLst>
                <a:latin typeface="+mn-lt"/>
                <a:cs typeface="+mn-cs"/>
              </a:endParaRPr>
            </a:p>
          </p:txBody>
        </p:sp>
        <p:sp>
          <p:nvSpPr>
            <p:cNvPr id="82" name="Line 2057"/>
            <p:cNvSpPr>
              <a:spLocks noChangeShapeType="1"/>
            </p:cNvSpPr>
            <p:nvPr/>
          </p:nvSpPr>
          <p:spPr bwMode="auto">
            <a:xfrm>
              <a:off x="697453" y="2836157"/>
              <a:ext cx="0" cy="3331340"/>
            </a:xfrm>
            <a:prstGeom prst="line">
              <a:avLst/>
            </a:prstGeom>
            <a:noFill/>
            <a:ln w="19050">
              <a:solidFill>
                <a:schemeClr val="tx1">
                  <a:lumMod val="95000"/>
                  <a:lumOff val="5000"/>
                </a:schemeClr>
              </a:solidFill>
              <a:round/>
              <a:headEnd type="none" w="sm" len="sm"/>
              <a:tailEnd type="none" w="sm" len="sm"/>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83" name="Line 2058"/>
            <p:cNvSpPr>
              <a:spLocks noChangeShapeType="1"/>
            </p:cNvSpPr>
            <p:nvPr/>
          </p:nvSpPr>
          <p:spPr bwMode="auto">
            <a:xfrm>
              <a:off x="8446365" y="2836157"/>
              <a:ext cx="0" cy="3331340"/>
            </a:xfrm>
            <a:prstGeom prst="line">
              <a:avLst/>
            </a:prstGeom>
            <a:noFill/>
            <a:ln w="19050">
              <a:solidFill>
                <a:schemeClr val="tx1"/>
              </a:solidFill>
              <a:round/>
              <a:headEnd type="none" w="sm" len="sm"/>
              <a:tailEnd type="none" w="sm" len="sm"/>
            </a:ln>
            <a:effectLst/>
          </p:spPr>
          <p:txBody>
            <a:bodyPr wrap="none" anchor="ctr"/>
            <a:lstStyle/>
            <a:p>
              <a:pPr>
                <a:defRPr/>
              </a:pPr>
              <a:endParaRPr lang="tr-TR">
                <a:solidFill>
                  <a:srgbClr val="000000"/>
                </a:solidFill>
                <a:effectLst>
                  <a:outerShdw blurRad="38100" dist="38100" dir="2700000" algn="tl">
                    <a:srgbClr val="000000">
                      <a:alpha val="43137"/>
                    </a:srgbClr>
                  </a:outerShdw>
                </a:effectLst>
                <a:latin typeface="+mn-lt"/>
                <a:cs typeface="+mn-cs"/>
              </a:endParaRPr>
            </a:p>
          </p:txBody>
        </p:sp>
        <p:sp>
          <p:nvSpPr>
            <p:cNvPr id="84" name="Line 2116"/>
            <p:cNvSpPr>
              <a:spLocks noChangeShapeType="1"/>
            </p:cNvSpPr>
            <p:nvPr/>
          </p:nvSpPr>
          <p:spPr bwMode="auto">
            <a:xfrm flipV="1">
              <a:off x="697453" y="2263023"/>
              <a:ext cx="3744929" cy="561940"/>
            </a:xfrm>
            <a:prstGeom prst="line">
              <a:avLst/>
            </a:prstGeom>
            <a:noFill/>
            <a:ln w="19050">
              <a:solidFill>
                <a:schemeClr val="tx1">
                  <a:lumMod val="95000"/>
                  <a:lumOff val="5000"/>
                </a:schemeClr>
              </a:solidFill>
              <a:round/>
              <a:headEnd type="none" w="sm" len="sm"/>
              <a:tailEnd type="none" w="sm" len="sm"/>
            </a:ln>
            <a:effectLst/>
          </p:spPr>
          <p:txBody>
            <a:bodyPr wrap="none" anchor="ctr"/>
            <a:lstStyle/>
            <a:p>
              <a:pPr>
                <a:defRPr/>
              </a:pPr>
              <a:endParaRPr lang="tr-TR" dirty="0">
                <a:solidFill>
                  <a:srgbClr val="000000">
                    <a:lumMod val="75000"/>
                    <a:lumOff val="25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5" name="Line 2117"/>
            <p:cNvSpPr>
              <a:spLocks noChangeShapeType="1"/>
            </p:cNvSpPr>
            <p:nvPr/>
          </p:nvSpPr>
          <p:spPr bwMode="auto">
            <a:xfrm>
              <a:off x="4427811" y="2260784"/>
              <a:ext cx="4016935" cy="566417"/>
            </a:xfrm>
            <a:prstGeom prst="line">
              <a:avLst/>
            </a:prstGeom>
            <a:noFill/>
            <a:ln w="19050">
              <a:solidFill>
                <a:schemeClr val="tx1"/>
              </a:solidFill>
              <a:round/>
              <a:headEnd type="none" w="sm" len="sm"/>
              <a:tailEnd type="none" w="sm" len="sm"/>
            </a:ln>
            <a:effectLst/>
          </p:spPr>
          <p:txBody>
            <a:bodyPr wrap="none" anchor="ctr"/>
            <a:lstStyle/>
            <a:p>
              <a:pPr>
                <a:defRPr/>
              </a:pPr>
              <a:endParaRPr lang="tr-TR">
                <a:solidFill>
                  <a:srgbClr val="000000"/>
                </a:solidFill>
                <a:effectLst>
                  <a:outerShdw blurRad="38100" dist="38100" dir="2700000" algn="tl">
                    <a:srgbClr val="000000">
                      <a:alpha val="43137"/>
                    </a:srgbClr>
                  </a:outerShdw>
                </a:effectLst>
                <a:latin typeface="+mn-lt"/>
                <a:cs typeface="+mn-cs"/>
              </a:endParaRPr>
            </a:p>
          </p:txBody>
        </p:sp>
      </p:grpSp>
      <p:sp>
        <p:nvSpPr>
          <p:cNvPr id="86" name="Text Box 2118"/>
          <p:cNvSpPr txBox="1">
            <a:spLocks noChangeArrowheads="1"/>
          </p:cNvSpPr>
          <p:nvPr/>
        </p:nvSpPr>
        <p:spPr bwMode="auto">
          <a:xfrm>
            <a:off x="3813832" y="2356195"/>
            <a:ext cx="1071384" cy="461665"/>
          </a:xfrm>
          <a:prstGeom prst="rect">
            <a:avLst/>
          </a:prstGeom>
          <a:noFill/>
          <a:ln w="12700">
            <a:noFill/>
            <a:miter lim="800000"/>
            <a:headEnd type="none" w="sm" len="sm"/>
            <a:tailEnd type="none" w="sm" len="sm"/>
          </a:ln>
          <a:effectLst/>
        </p:spPr>
        <p:txBody>
          <a:bodyPr wrap="none">
            <a:spAutoFit/>
          </a:bodyPr>
          <a:lstStyle/>
          <a:p>
            <a:pPr>
              <a:defRPr/>
            </a:pPr>
            <a:r>
              <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rPr>
              <a:t>Kurum</a:t>
            </a:r>
          </a:p>
        </p:txBody>
      </p:sp>
      <p:grpSp>
        <p:nvGrpSpPr>
          <p:cNvPr id="39" name="Grup 38"/>
          <p:cNvGrpSpPr/>
          <p:nvPr/>
        </p:nvGrpSpPr>
        <p:grpSpPr>
          <a:xfrm>
            <a:off x="814036" y="4621216"/>
            <a:ext cx="7340895" cy="681819"/>
            <a:chOff x="814036" y="4621216"/>
            <a:chExt cx="7340895" cy="681819"/>
          </a:xfrm>
        </p:grpSpPr>
        <p:sp>
          <p:nvSpPr>
            <p:cNvPr id="40" name="Text Box 2053"/>
            <p:cNvSpPr txBox="1">
              <a:spLocks noChangeArrowheads="1"/>
            </p:cNvSpPr>
            <p:nvPr/>
          </p:nvSpPr>
          <p:spPr bwMode="auto">
            <a:xfrm>
              <a:off x="4427810" y="4656704"/>
              <a:ext cx="3727121" cy="646331"/>
            </a:xfrm>
            <a:prstGeom prst="rect">
              <a:avLst/>
            </a:prstGeom>
            <a:noFill/>
            <a:ln w="12700">
              <a:noFill/>
              <a:miter lim="800000"/>
              <a:headEnd type="none" w="sm" len="sm"/>
              <a:tailEnd type="none" w="sm" len="sm"/>
            </a:ln>
            <a:effectLst/>
          </p:spPr>
          <p:txBody>
            <a:bodyPr wrap="square">
              <a:spAutoFit/>
            </a:bodyPr>
            <a:lstStyle/>
            <a:p>
              <a:pPr>
                <a:defRPr/>
              </a:pPr>
              <a:r>
                <a:rPr lang="tr-TR" sz="1800" dirty="0">
                  <a:solidFill>
                    <a:schemeClr val="accent5">
                      <a:lumMod val="60000"/>
                      <a:lumOff val="40000"/>
                    </a:schemeClr>
                  </a:solidFill>
                  <a:latin typeface="Tahoma" panose="020B0604030504040204" pitchFamily="34" charset="0"/>
                  <a:ea typeface="Tahoma" panose="020B0604030504040204" pitchFamily="34" charset="0"/>
                  <a:cs typeface="Tahoma" panose="020B0604030504040204" pitchFamily="34" charset="0"/>
                </a:rPr>
                <a:t>Herkes işlerini daha iyi yapmaya çalışmaktadır         </a:t>
              </a:r>
            </a:p>
          </p:txBody>
        </p:sp>
        <p:grpSp>
          <p:nvGrpSpPr>
            <p:cNvPr id="41" name="Grup 40"/>
            <p:cNvGrpSpPr/>
            <p:nvPr/>
          </p:nvGrpSpPr>
          <p:grpSpPr>
            <a:xfrm>
              <a:off x="1487563" y="4704166"/>
              <a:ext cx="2367094" cy="591044"/>
              <a:chOff x="1487563" y="4704166"/>
              <a:chExt cx="2367094" cy="591044"/>
            </a:xfrm>
          </p:grpSpPr>
          <p:sp>
            <p:nvSpPr>
              <p:cNvPr id="43" name="Line 2094"/>
              <p:cNvSpPr>
                <a:spLocks noChangeShapeType="1"/>
              </p:cNvSpPr>
              <p:nvPr/>
            </p:nvSpPr>
            <p:spPr bwMode="auto">
              <a:xfrm flipV="1">
                <a:off x="1487563" y="4865360"/>
                <a:ext cx="215337" cy="376119"/>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44" name="Line 2095"/>
              <p:cNvSpPr>
                <a:spLocks noChangeShapeType="1"/>
              </p:cNvSpPr>
              <p:nvPr/>
            </p:nvSpPr>
            <p:spPr bwMode="auto">
              <a:xfrm flipH="1" flipV="1">
                <a:off x="1830808" y="4838494"/>
                <a:ext cx="142479" cy="376119"/>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45" name="Line 2096"/>
              <p:cNvSpPr>
                <a:spLocks noChangeShapeType="1"/>
              </p:cNvSpPr>
              <p:nvPr/>
            </p:nvSpPr>
            <p:spPr bwMode="auto">
              <a:xfrm flipH="1" flipV="1">
                <a:off x="2204815" y="5026554"/>
                <a:ext cx="357817"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46" name="Line 2097"/>
              <p:cNvSpPr>
                <a:spLocks noChangeShapeType="1"/>
              </p:cNvSpPr>
              <p:nvPr/>
            </p:nvSpPr>
            <p:spPr bwMode="auto">
              <a:xfrm flipV="1">
                <a:off x="2491392" y="4704166"/>
                <a:ext cx="286576"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47" name="Line 2098"/>
              <p:cNvSpPr>
                <a:spLocks noChangeShapeType="1"/>
              </p:cNvSpPr>
              <p:nvPr/>
            </p:nvSpPr>
            <p:spPr bwMode="auto">
              <a:xfrm flipH="1">
                <a:off x="3495221" y="5080285"/>
                <a:ext cx="359436" cy="161194"/>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48" name="Line 2099"/>
              <p:cNvSpPr>
                <a:spLocks noChangeShapeType="1"/>
              </p:cNvSpPr>
              <p:nvPr/>
            </p:nvSpPr>
            <p:spPr bwMode="auto">
              <a:xfrm flipH="1" flipV="1">
                <a:off x="2993307" y="4919091"/>
                <a:ext cx="215337" cy="376119"/>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49" name="Line 2100"/>
              <p:cNvSpPr>
                <a:spLocks noChangeShapeType="1"/>
              </p:cNvSpPr>
              <p:nvPr/>
            </p:nvSpPr>
            <p:spPr bwMode="auto">
              <a:xfrm flipV="1">
                <a:off x="2204815" y="4704166"/>
                <a:ext cx="0"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50" name="Line 2101"/>
              <p:cNvSpPr>
                <a:spLocks noChangeShapeType="1"/>
              </p:cNvSpPr>
              <p:nvPr/>
            </p:nvSpPr>
            <p:spPr bwMode="auto">
              <a:xfrm flipV="1">
                <a:off x="3352742" y="4865360"/>
                <a:ext cx="0"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51" name="Line 2102"/>
              <p:cNvSpPr>
                <a:spLocks noChangeShapeType="1"/>
              </p:cNvSpPr>
              <p:nvPr/>
            </p:nvSpPr>
            <p:spPr bwMode="auto">
              <a:xfrm flipV="1">
                <a:off x="2706729" y="5026554"/>
                <a:ext cx="0"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grpSp>
        <p:sp>
          <p:nvSpPr>
            <p:cNvPr id="42" name="Text Box 2113"/>
            <p:cNvSpPr txBox="1">
              <a:spLocks noChangeArrowheads="1"/>
            </p:cNvSpPr>
            <p:nvPr/>
          </p:nvSpPr>
          <p:spPr bwMode="auto">
            <a:xfrm>
              <a:off x="814036" y="4621216"/>
              <a:ext cx="380232" cy="523220"/>
            </a:xfrm>
            <a:prstGeom prst="rect">
              <a:avLst/>
            </a:prstGeom>
            <a:noFill/>
            <a:ln w="12700">
              <a:noFill/>
              <a:miter lim="800000"/>
              <a:headEnd type="none" w="sm" len="sm"/>
              <a:tailEnd type="none" w="sm" len="sm"/>
            </a:ln>
          </p:spPr>
          <p:txBody>
            <a:bodyPr wrap="none">
              <a:spAutoFit/>
            </a:bodyPr>
            <a:lstStyle/>
            <a:p>
              <a:pPr>
                <a:defRPr/>
              </a:pPr>
              <a:r>
                <a:rPr lang="tr-TR" sz="2800" dirty="0">
                  <a:solidFill>
                    <a:schemeClr val="accent5">
                      <a:lumMod val="60000"/>
                      <a:lumOff val="40000"/>
                    </a:schemeClr>
                  </a:solidFill>
                  <a:latin typeface="Tahoma" panose="020B0604030504040204" pitchFamily="34" charset="0"/>
                  <a:ea typeface="Tahoma" panose="020B0604030504040204" pitchFamily="34" charset="0"/>
                  <a:cs typeface="Tahoma" panose="020B0604030504040204" pitchFamily="34" charset="0"/>
                </a:rPr>
                <a:t>2</a:t>
              </a:r>
            </a:p>
          </p:txBody>
        </p:sp>
      </p:grpSp>
      <p:grpSp>
        <p:nvGrpSpPr>
          <p:cNvPr id="52" name="Grup 51"/>
          <p:cNvGrpSpPr/>
          <p:nvPr/>
        </p:nvGrpSpPr>
        <p:grpSpPr>
          <a:xfrm>
            <a:off x="814036" y="3868978"/>
            <a:ext cx="7457468" cy="662932"/>
            <a:chOff x="814036" y="3868978"/>
            <a:chExt cx="7457468" cy="662932"/>
          </a:xfrm>
        </p:grpSpPr>
        <p:sp>
          <p:nvSpPr>
            <p:cNvPr id="53" name="Text Box 2052"/>
            <p:cNvSpPr txBox="1">
              <a:spLocks noChangeArrowheads="1"/>
            </p:cNvSpPr>
            <p:nvPr/>
          </p:nvSpPr>
          <p:spPr bwMode="auto">
            <a:xfrm>
              <a:off x="4427810" y="3885579"/>
              <a:ext cx="3843694" cy="646331"/>
            </a:xfrm>
            <a:prstGeom prst="rect">
              <a:avLst/>
            </a:prstGeom>
            <a:noFill/>
            <a:ln w="12700">
              <a:noFill/>
              <a:miter lim="800000"/>
              <a:headEnd type="none" w="sm" len="sm"/>
              <a:tailEnd type="none" w="sm" len="sm"/>
            </a:ln>
            <a:effectLst/>
          </p:spPr>
          <p:txBody>
            <a:bodyPr wrap="square">
              <a:spAutoFit/>
            </a:bodyPr>
            <a:lstStyle/>
            <a:p>
              <a:pPr>
                <a:defRPr/>
              </a:pPr>
              <a:r>
                <a:rPr lang="tr-TR" sz="1800" dirty="0">
                  <a:solidFill>
                    <a:srgbClr val="CED5DD">
                      <a:lumMod val="25000"/>
                    </a:srgbClr>
                  </a:solidFill>
                  <a:latin typeface="Tahoma" panose="020B0604030504040204" pitchFamily="34" charset="0"/>
                  <a:ea typeface="Tahoma" panose="020B0604030504040204" pitchFamily="34" charset="0"/>
                  <a:cs typeface="Tahoma" panose="020B0604030504040204" pitchFamily="34" charset="0"/>
                </a:rPr>
                <a:t>Pek çok çalışan gelişim ve kalite için aynı yönü hedeflemektedir.</a:t>
              </a:r>
            </a:p>
          </p:txBody>
        </p:sp>
        <p:grpSp>
          <p:nvGrpSpPr>
            <p:cNvPr id="54" name="Grup 53"/>
            <p:cNvGrpSpPr/>
            <p:nvPr/>
          </p:nvGrpSpPr>
          <p:grpSpPr>
            <a:xfrm>
              <a:off x="1558803" y="3910782"/>
              <a:ext cx="2224614" cy="591044"/>
              <a:chOff x="1558803" y="3910782"/>
              <a:chExt cx="2224614" cy="591044"/>
            </a:xfrm>
          </p:grpSpPr>
          <p:sp>
            <p:nvSpPr>
              <p:cNvPr id="56" name="Line 2088"/>
              <p:cNvSpPr>
                <a:spLocks noChangeShapeType="1"/>
              </p:cNvSpPr>
              <p:nvPr/>
            </p:nvSpPr>
            <p:spPr bwMode="auto">
              <a:xfrm flipV="1">
                <a:off x="1558803" y="4018245"/>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57" name="Line 2089"/>
              <p:cNvSpPr>
                <a:spLocks noChangeShapeType="1"/>
              </p:cNvSpPr>
              <p:nvPr/>
            </p:nvSpPr>
            <p:spPr bwMode="auto">
              <a:xfrm flipV="1">
                <a:off x="2133575" y="3910782"/>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58" name="Line 2090"/>
              <p:cNvSpPr>
                <a:spLocks noChangeShapeType="1"/>
              </p:cNvSpPr>
              <p:nvPr/>
            </p:nvSpPr>
            <p:spPr bwMode="auto">
              <a:xfrm flipV="1">
                <a:off x="2420153" y="4233170"/>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59" name="Line 2091"/>
              <p:cNvSpPr>
                <a:spLocks noChangeShapeType="1"/>
              </p:cNvSpPr>
              <p:nvPr/>
            </p:nvSpPr>
            <p:spPr bwMode="auto">
              <a:xfrm flipV="1">
                <a:off x="2706729" y="3910782"/>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69" name="Line 2092"/>
              <p:cNvSpPr>
                <a:spLocks noChangeShapeType="1"/>
              </p:cNvSpPr>
              <p:nvPr/>
            </p:nvSpPr>
            <p:spPr bwMode="auto">
              <a:xfrm flipV="1">
                <a:off x="3783417" y="4018245"/>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70" name="Line 2093"/>
              <p:cNvSpPr>
                <a:spLocks noChangeShapeType="1"/>
              </p:cNvSpPr>
              <p:nvPr/>
            </p:nvSpPr>
            <p:spPr bwMode="auto">
              <a:xfrm flipV="1">
                <a:off x="3137404" y="4179439"/>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grpSp>
        <p:sp>
          <p:nvSpPr>
            <p:cNvPr id="55" name="Text Box 2114"/>
            <p:cNvSpPr txBox="1">
              <a:spLocks noChangeArrowheads="1"/>
            </p:cNvSpPr>
            <p:nvPr/>
          </p:nvSpPr>
          <p:spPr bwMode="auto">
            <a:xfrm>
              <a:off x="814036" y="3868978"/>
              <a:ext cx="380232" cy="523220"/>
            </a:xfrm>
            <a:prstGeom prst="rect">
              <a:avLst/>
            </a:prstGeom>
            <a:noFill/>
            <a:ln w="12700">
              <a:noFill/>
              <a:miter lim="800000"/>
              <a:headEnd type="none" w="sm" len="sm"/>
              <a:tailEnd type="none" w="sm" len="sm"/>
            </a:ln>
          </p:spPr>
          <p:txBody>
            <a:bodyPr wrap="none">
              <a:spAutoFit/>
            </a:bodyPr>
            <a:lstStyle/>
            <a:p>
              <a:pPr>
                <a:defRPr/>
              </a:pPr>
              <a:r>
                <a:rPr lang="tr-TR" sz="2800" dirty="0">
                  <a:solidFill>
                    <a:srgbClr val="000000"/>
                  </a:solidFill>
                  <a:latin typeface="Tahoma" panose="020B0604030504040204" pitchFamily="34" charset="0"/>
                  <a:ea typeface="Tahoma" panose="020B0604030504040204" pitchFamily="34" charset="0"/>
                  <a:cs typeface="Tahoma" panose="020B0604030504040204" pitchFamily="34" charset="0"/>
                </a:rPr>
                <a:t>3</a:t>
              </a:r>
            </a:p>
          </p:txBody>
        </p:sp>
      </p:grpSp>
    </p:spTree>
    <p:extLst>
      <p:ext uri="{BB962C8B-B14F-4D97-AF65-F5344CB8AC3E}">
        <p14:creationId xmlns:p14="http://schemas.microsoft.com/office/powerpoint/2010/main" val="281390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611188" y="125413"/>
            <a:ext cx="8137525" cy="92732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eaLnBrk="1" hangingPunct="1"/>
            <a:r>
              <a:rPr lang="tr-TR" sz="3200" dirty="0" smtClean="0">
                <a:solidFill>
                  <a:schemeClr val="accent5">
                    <a:lumMod val="50000"/>
                  </a:schemeClr>
                </a:solidFill>
                <a:latin typeface="Avenir LT Std 35 Light"/>
              </a:rPr>
              <a:t>Kalitenin Özü</a:t>
            </a:r>
            <a:endParaRPr lang="tr-TR" sz="3200" dirty="0">
              <a:solidFill>
                <a:schemeClr val="accent5">
                  <a:lumMod val="50000"/>
                </a:schemeClr>
              </a:solidFill>
              <a:latin typeface="Avenir LT Std 35 Light"/>
            </a:endParaRPr>
          </a:p>
        </p:txBody>
      </p:sp>
      <p:sp>
        <p:nvSpPr>
          <p:cNvPr id="7" name="Dikdörtgen 6"/>
          <p:cNvSpPr/>
          <p:nvPr/>
        </p:nvSpPr>
        <p:spPr>
          <a:xfrm>
            <a:off x="472963" y="1261515"/>
            <a:ext cx="7470034" cy="4948215"/>
          </a:xfrm>
          <a:prstGeom prst="rect">
            <a:avLst/>
          </a:prstGeom>
          <a:noFill/>
          <a:ln>
            <a:noFill/>
          </a:ln>
          <a:effectLst/>
        </p:spPr>
        <p:txBody>
          <a:bodyPr spcFirstLastPara="0" vert="horz" wrap="square" lIns="303134" tIns="0" rIns="0" bIns="0" numCol="1" spcCol="1270" anchor="t" anchorCtr="0">
            <a:noAutofit/>
          </a:bodyPr>
          <a:lstStyle/>
          <a:p>
            <a:pPr defTabSz="800100" fontAlgn="auto">
              <a:spcBef>
                <a:spcPts val="0"/>
              </a:spcBef>
              <a:spcAft>
                <a:spcPts val="1200"/>
              </a:spcAft>
              <a:buClr>
                <a:schemeClr val="accent1"/>
              </a:buClr>
              <a:buSzPct val="85000"/>
              <a:defRPr/>
            </a:pPr>
            <a:r>
              <a:rPr lang="tr-TR" sz="2000" kern="0" dirty="0">
                <a:latin typeface="Tahoma" panose="020B0604030504040204" pitchFamily="34" charset="0"/>
                <a:ea typeface="Tahoma" panose="020B0604030504040204" pitchFamily="34" charset="0"/>
                <a:cs typeface="Tahoma" panose="020B0604030504040204" pitchFamily="34" charset="0"/>
              </a:rPr>
              <a:t>Tüm çalışanlarda kalite ve sürekli gelişme bilinci en üst seviyeye ulaşmış, ortak bir vizyon doğrultusunda</a:t>
            </a:r>
          </a:p>
        </p:txBody>
      </p:sp>
      <p:sp>
        <p:nvSpPr>
          <p:cNvPr id="6" name="Rectangle 2050"/>
          <p:cNvSpPr>
            <a:spLocks noChangeArrowheads="1"/>
          </p:cNvSpPr>
          <p:nvPr/>
        </p:nvSpPr>
        <p:spPr bwMode="auto">
          <a:xfrm>
            <a:off x="7641682" y="6167496"/>
            <a:ext cx="997353" cy="322388"/>
          </a:xfrm>
          <a:prstGeom prst="rect">
            <a:avLst/>
          </a:prstGeom>
          <a:noFill/>
          <a:ln w="12700">
            <a:noFill/>
            <a:miter lim="800000"/>
            <a:headEnd/>
            <a:tailEnd/>
          </a:ln>
          <a:effectLst/>
        </p:spPr>
        <p:txBody>
          <a:bodyPr wrap="none" anchor="ctr"/>
          <a:lstStyle/>
          <a:p>
            <a:pPr>
              <a:defRPr/>
            </a:pPr>
            <a:endParaRPr lang="tr-TR">
              <a:solidFill>
                <a:srgbClr val="000000"/>
              </a:solidFill>
              <a:effectLst>
                <a:outerShdw blurRad="38100" dist="38100" dir="2700000" algn="tl">
                  <a:srgbClr val="000000">
                    <a:alpha val="43137"/>
                  </a:srgbClr>
                </a:outerShdw>
              </a:effectLst>
              <a:latin typeface="+mn-lt"/>
              <a:cs typeface="+mn-cs"/>
            </a:endParaRPr>
          </a:p>
        </p:txBody>
      </p:sp>
      <p:grpSp>
        <p:nvGrpSpPr>
          <p:cNvPr id="80" name="Grup 79"/>
          <p:cNvGrpSpPr/>
          <p:nvPr/>
        </p:nvGrpSpPr>
        <p:grpSpPr>
          <a:xfrm>
            <a:off x="805941" y="2936472"/>
            <a:ext cx="7627470" cy="923330"/>
            <a:chOff x="805941" y="2936472"/>
            <a:chExt cx="7627470" cy="923330"/>
          </a:xfrm>
        </p:grpSpPr>
        <p:sp>
          <p:nvSpPr>
            <p:cNvPr id="8" name="Text Box 2051"/>
            <p:cNvSpPr txBox="1">
              <a:spLocks noChangeArrowheads="1"/>
            </p:cNvSpPr>
            <p:nvPr/>
          </p:nvSpPr>
          <p:spPr bwMode="auto">
            <a:xfrm>
              <a:off x="4427810" y="2936472"/>
              <a:ext cx="4005601" cy="923330"/>
            </a:xfrm>
            <a:prstGeom prst="rect">
              <a:avLst/>
            </a:prstGeom>
            <a:noFill/>
            <a:ln w="12700">
              <a:noFill/>
              <a:miter lim="800000"/>
              <a:headEnd type="none" w="sm" len="sm"/>
              <a:tailEnd type="none" w="sm" len="sm"/>
            </a:ln>
            <a:effectLst/>
          </p:spPr>
          <p:txBody>
            <a:bodyPr wrap="square">
              <a:spAutoFit/>
            </a:bodyPr>
            <a:lstStyle/>
            <a:p>
              <a:pPr>
                <a:defRPr/>
              </a:pPr>
              <a:r>
                <a:rPr lang="tr-TR" sz="1800" dirty="0">
                  <a:latin typeface="Tahoma" panose="020B0604030504040204" pitchFamily="34" charset="0"/>
                  <a:ea typeface="Tahoma" panose="020B0604030504040204" pitchFamily="34" charset="0"/>
                  <a:cs typeface="Tahoma" panose="020B0604030504040204" pitchFamily="34" charset="0"/>
                </a:rPr>
                <a:t>Herkes planlı olarak </a:t>
              </a:r>
              <a:r>
                <a:rPr lang="tr-TR" sz="1800" b="1" dirty="0">
                  <a:latin typeface="Tahoma" panose="020B0604030504040204" pitchFamily="34" charset="0"/>
                  <a:ea typeface="Tahoma" panose="020B0604030504040204" pitchFamily="34" charset="0"/>
                  <a:cs typeface="Tahoma" panose="020B0604030504040204" pitchFamily="34" charset="0"/>
                </a:rPr>
                <a:t>kurum</a:t>
              </a:r>
              <a:r>
                <a:rPr lang="tr-TR" sz="1800" dirty="0">
                  <a:latin typeface="Tahoma" panose="020B0604030504040204" pitchFamily="34" charset="0"/>
                  <a:ea typeface="Tahoma" panose="020B0604030504040204" pitchFamily="34" charset="0"/>
                  <a:cs typeface="Tahoma" panose="020B0604030504040204" pitchFamily="34" charset="0"/>
                </a:rPr>
                <a:t> hedefleri doğrultusunda müşteri odaklı çalışmaktadır</a:t>
              </a:r>
            </a:p>
          </p:txBody>
        </p:sp>
        <p:grpSp>
          <p:nvGrpSpPr>
            <p:cNvPr id="76" name="Grup 75"/>
            <p:cNvGrpSpPr/>
            <p:nvPr/>
          </p:nvGrpSpPr>
          <p:grpSpPr>
            <a:xfrm>
              <a:off x="1487563" y="2943619"/>
              <a:ext cx="2151756" cy="698506"/>
              <a:chOff x="1487563" y="2943619"/>
              <a:chExt cx="2151756" cy="698506"/>
            </a:xfrm>
          </p:grpSpPr>
          <p:sp>
            <p:nvSpPr>
              <p:cNvPr id="21" name="Line 2064"/>
              <p:cNvSpPr>
                <a:spLocks noChangeShapeType="1"/>
              </p:cNvSpPr>
              <p:nvPr/>
            </p:nvSpPr>
            <p:spPr bwMode="auto">
              <a:xfrm flipV="1">
                <a:off x="1487563" y="2943619"/>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22" name="Line 2065"/>
              <p:cNvSpPr>
                <a:spLocks noChangeShapeType="1"/>
              </p:cNvSpPr>
              <p:nvPr/>
            </p:nvSpPr>
            <p:spPr bwMode="auto">
              <a:xfrm flipV="1">
                <a:off x="1702900" y="2943619"/>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23" name="Line 2066"/>
              <p:cNvSpPr>
                <a:spLocks noChangeShapeType="1"/>
              </p:cNvSpPr>
              <p:nvPr/>
            </p:nvSpPr>
            <p:spPr bwMode="auto">
              <a:xfrm flipV="1">
                <a:off x="1918238" y="2943619"/>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24" name="Line 2067"/>
              <p:cNvSpPr>
                <a:spLocks noChangeShapeType="1"/>
              </p:cNvSpPr>
              <p:nvPr/>
            </p:nvSpPr>
            <p:spPr bwMode="auto">
              <a:xfrm flipV="1">
                <a:off x="2133575" y="2943619"/>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25" name="Line 2068"/>
              <p:cNvSpPr>
                <a:spLocks noChangeShapeType="1"/>
              </p:cNvSpPr>
              <p:nvPr/>
            </p:nvSpPr>
            <p:spPr bwMode="auto">
              <a:xfrm flipV="1">
                <a:off x="2347294" y="2943619"/>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26" name="Line 2069"/>
              <p:cNvSpPr>
                <a:spLocks noChangeShapeType="1"/>
              </p:cNvSpPr>
              <p:nvPr/>
            </p:nvSpPr>
            <p:spPr bwMode="auto">
              <a:xfrm flipV="1">
                <a:off x="2562632" y="2943619"/>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27" name="Line 2070"/>
              <p:cNvSpPr>
                <a:spLocks noChangeShapeType="1"/>
              </p:cNvSpPr>
              <p:nvPr/>
            </p:nvSpPr>
            <p:spPr bwMode="auto">
              <a:xfrm flipV="1">
                <a:off x="2777969" y="2943619"/>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28" name="Line 2071"/>
              <p:cNvSpPr>
                <a:spLocks noChangeShapeType="1"/>
              </p:cNvSpPr>
              <p:nvPr/>
            </p:nvSpPr>
            <p:spPr bwMode="auto">
              <a:xfrm flipV="1">
                <a:off x="2993307" y="2943619"/>
                <a:ext cx="0" cy="268656"/>
              </a:xfrm>
              <a:prstGeom prst="line">
                <a:avLst/>
              </a:prstGeom>
              <a:noFill/>
              <a:ln w="38100">
                <a:solidFill>
                  <a:srgbClr val="CCECFF"/>
                </a:solidFill>
                <a:round/>
                <a:headEnd/>
                <a:tailEnd type="triangle" w="med" len="med"/>
              </a:ln>
              <a:effectLst/>
            </p:spPr>
            <p:txBody>
              <a:bodyPr wrap="none" anchor="ctr"/>
              <a:lstStyle/>
              <a:p>
                <a:pPr>
                  <a:defRPr/>
                </a:pPr>
                <a:endParaRPr lang="tr-TR">
                  <a:solidFill>
                    <a:srgbClr val="000000"/>
                  </a:solidFill>
                  <a:effectLst>
                    <a:outerShdw blurRad="38100" dist="38100" dir="2700000" algn="tl">
                      <a:srgbClr val="000000">
                        <a:alpha val="43137"/>
                      </a:srgbClr>
                    </a:outerShdw>
                  </a:effectLst>
                  <a:latin typeface="+mn-lt"/>
                  <a:cs typeface="+mn-cs"/>
                </a:endParaRPr>
              </a:p>
            </p:txBody>
          </p:sp>
          <p:sp>
            <p:nvSpPr>
              <p:cNvPr id="29" name="Line 2072"/>
              <p:cNvSpPr>
                <a:spLocks noChangeShapeType="1"/>
              </p:cNvSpPr>
              <p:nvPr/>
            </p:nvSpPr>
            <p:spPr bwMode="auto">
              <a:xfrm flipV="1">
                <a:off x="2993307" y="2943619"/>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30" name="Line 2073"/>
              <p:cNvSpPr>
                <a:spLocks noChangeShapeType="1"/>
              </p:cNvSpPr>
              <p:nvPr/>
            </p:nvSpPr>
            <p:spPr bwMode="auto">
              <a:xfrm flipV="1">
                <a:off x="3208644" y="2943619"/>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31" name="Line 2074"/>
              <p:cNvSpPr>
                <a:spLocks noChangeShapeType="1"/>
              </p:cNvSpPr>
              <p:nvPr/>
            </p:nvSpPr>
            <p:spPr bwMode="auto">
              <a:xfrm flipV="1">
                <a:off x="3423982" y="2943619"/>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32" name="Line 2075"/>
              <p:cNvSpPr>
                <a:spLocks noChangeShapeType="1"/>
              </p:cNvSpPr>
              <p:nvPr/>
            </p:nvSpPr>
            <p:spPr bwMode="auto">
              <a:xfrm flipV="1">
                <a:off x="3639319" y="2943619"/>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33" name="Line 2076"/>
              <p:cNvSpPr>
                <a:spLocks noChangeShapeType="1"/>
              </p:cNvSpPr>
              <p:nvPr/>
            </p:nvSpPr>
            <p:spPr bwMode="auto">
              <a:xfrm flipV="1">
                <a:off x="1487563" y="3373469"/>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34" name="Line 2077"/>
              <p:cNvSpPr>
                <a:spLocks noChangeShapeType="1"/>
              </p:cNvSpPr>
              <p:nvPr/>
            </p:nvSpPr>
            <p:spPr bwMode="auto">
              <a:xfrm flipV="1">
                <a:off x="1702900" y="3373469"/>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35" name="Line 2078"/>
              <p:cNvSpPr>
                <a:spLocks noChangeShapeType="1"/>
              </p:cNvSpPr>
              <p:nvPr/>
            </p:nvSpPr>
            <p:spPr bwMode="auto">
              <a:xfrm flipV="1">
                <a:off x="1918238" y="3373469"/>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36" name="Line 2079"/>
              <p:cNvSpPr>
                <a:spLocks noChangeShapeType="1"/>
              </p:cNvSpPr>
              <p:nvPr/>
            </p:nvSpPr>
            <p:spPr bwMode="auto">
              <a:xfrm flipV="1">
                <a:off x="2133575" y="3373469"/>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37" name="Line 2080"/>
              <p:cNvSpPr>
                <a:spLocks noChangeShapeType="1"/>
              </p:cNvSpPr>
              <p:nvPr/>
            </p:nvSpPr>
            <p:spPr bwMode="auto">
              <a:xfrm flipV="1">
                <a:off x="2347294" y="3373469"/>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38" name="Line 2081"/>
              <p:cNvSpPr>
                <a:spLocks noChangeShapeType="1"/>
              </p:cNvSpPr>
              <p:nvPr/>
            </p:nvSpPr>
            <p:spPr bwMode="auto">
              <a:xfrm flipV="1">
                <a:off x="2562632" y="3373469"/>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39" name="Line 2082"/>
              <p:cNvSpPr>
                <a:spLocks noChangeShapeType="1"/>
              </p:cNvSpPr>
              <p:nvPr/>
            </p:nvSpPr>
            <p:spPr bwMode="auto">
              <a:xfrm flipV="1">
                <a:off x="2777969" y="3373469"/>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40" name="Line 2083"/>
              <p:cNvSpPr>
                <a:spLocks noChangeShapeType="1"/>
              </p:cNvSpPr>
              <p:nvPr/>
            </p:nvSpPr>
            <p:spPr bwMode="auto">
              <a:xfrm flipV="1">
                <a:off x="2993307" y="3373469"/>
                <a:ext cx="0" cy="268656"/>
              </a:xfrm>
              <a:prstGeom prst="line">
                <a:avLst/>
              </a:prstGeom>
              <a:noFill/>
              <a:ln w="38100">
                <a:solidFill>
                  <a:srgbClr val="CCECFF"/>
                </a:solidFill>
                <a:round/>
                <a:headEnd/>
                <a:tailEnd type="triangle" w="med" len="med"/>
              </a:ln>
              <a:effectLst/>
            </p:spPr>
            <p:txBody>
              <a:bodyPr wrap="none" anchor="ctr"/>
              <a:lstStyle/>
              <a:p>
                <a:pPr>
                  <a:defRPr/>
                </a:pPr>
                <a:endParaRPr lang="tr-TR">
                  <a:solidFill>
                    <a:srgbClr val="000000"/>
                  </a:solidFill>
                  <a:effectLst>
                    <a:outerShdw blurRad="38100" dist="38100" dir="2700000" algn="tl">
                      <a:srgbClr val="000000">
                        <a:alpha val="43137"/>
                      </a:srgbClr>
                    </a:outerShdw>
                  </a:effectLst>
                  <a:latin typeface="+mn-lt"/>
                  <a:cs typeface="+mn-cs"/>
                </a:endParaRPr>
              </a:p>
            </p:txBody>
          </p:sp>
          <p:sp>
            <p:nvSpPr>
              <p:cNvPr id="41" name="Line 2084"/>
              <p:cNvSpPr>
                <a:spLocks noChangeShapeType="1"/>
              </p:cNvSpPr>
              <p:nvPr/>
            </p:nvSpPr>
            <p:spPr bwMode="auto">
              <a:xfrm flipV="1">
                <a:off x="2993307" y="3373469"/>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42" name="Line 2085"/>
              <p:cNvSpPr>
                <a:spLocks noChangeShapeType="1"/>
              </p:cNvSpPr>
              <p:nvPr/>
            </p:nvSpPr>
            <p:spPr bwMode="auto">
              <a:xfrm flipV="1">
                <a:off x="3208644" y="3373469"/>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43" name="Line 2086"/>
              <p:cNvSpPr>
                <a:spLocks noChangeShapeType="1"/>
              </p:cNvSpPr>
              <p:nvPr/>
            </p:nvSpPr>
            <p:spPr bwMode="auto">
              <a:xfrm flipV="1">
                <a:off x="3423982" y="3373469"/>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44" name="Line 2087"/>
              <p:cNvSpPr>
                <a:spLocks noChangeShapeType="1"/>
              </p:cNvSpPr>
              <p:nvPr/>
            </p:nvSpPr>
            <p:spPr bwMode="auto">
              <a:xfrm flipV="1">
                <a:off x="3639319" y="3373469"/>
                <a:ext cx="0" cy="268656"/>
              </a:xfrm>
              <a:prstGeom prst="line">
                <a:avLst/>
              </a:prstGeom>
              <a:noFill/>
              <a:ln w="38100">
                <a:solidFill>
                  <a:schemeClr val="tx1">
                    <a:lumMod val="95000"/>
                    <a:lumOff val="5000"/>
                  </a:schemeClr>
                </a:solidFill>
                <a:round/>
                <a:headEnd/>
                <a:tailEnd type="triangle" w="med" len="med"/>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grpSp>
        <p:sp>
          <p:nvSpPr>
            <p:cNvPr id="69" name="Text Box 2112"/>
            <p:cNvSpPr txBox="1">
              <a:spLocks noChangeArrowheads="1"/>
            </p:cNvSpPr>
            <p:nvPr/>
          </p:nvSpPr>
          <p:spPr bwMode="auto">
            <a:xfrm>
              <a:off x="805941" y="3080919"/>
              <a:ext cx="450104" cy="523220"/>
            </a:xfrm>
            <a:prstGeom prst="rect">
              <a:avLst/>
            </a:prstGeom>
            <a:noFill/>
            <a:ln w="12700">
              <a:noFill/>
              <a:miter lim="800000"/>
              <a:headEnd type="none" w="sm" len="sm"/>
              <a:tailEnd type="none" w="sm" len="sm"/>
            </a:ln>
          </p:spPr>
          <p:txBody>
            <a:bodyPr>
              <a:spAutoFit/>
            </a:bodyPr>
            <a:lstStyle/>
            <a:p>
              <a:pPr>
                <a:defRPr/>
              </a:pPr>
              <a:r>
                <a:rPr lang="tr-TR" sz="2800" dirty="0">
                  <a:solidFill>
                    <a:srgbClr val="000000"/>
                  </a:solidFill>
                  <a:latin typeface="Tahoma" panose="020B0604030504040204" pitchFamily="34" charset="0"/>
                  <a:ea typeface="Tahoma" panose="020B0604030504040204" pitchFamily="34" charset="0"/>
                  <a:cs typeface="Tahoma" panose="020B0604030504040204" pitchFamily="34" charset="0"/>
                </a:rPr>
                <a:t>4</a:t>
              </a:r>
            </a:p>
          </p:txBody>
        </p:sp>
      </p:grpSp>
      <p:grpSp>
        <p:nvGrpSpPr>
          <p:cNvPr id="78" name="Grup 77"/>
          <p:cNvGrpSpPr/>
          <p:nvPr/>
        </p:nvGrpSpPr>
        <p:grpSpPr>
          <a:xfrm>
            <a:off x="814036" y="4621216"/>
            <a:ext cx="7340895" cy="681819"/>
            <a:chOff x="814036" y="4621216"/>
            <a:chExt cx="7340895" cy="681819"/>
          </a:xfrm>
        </p:grpSpPr>
        <p:sp>
          <p:nvSpPr>
            <p:cNvPr id="10" name="Text Box 2053"/>
            <p:cNvSpPr txBox="1">
              <a:spLocks noChangeArrowheads="1"/>
            </p:cNvSpPr>
            <p:nvPr/>
          </p:nvSpPr>
          <p:spPr bwMode="auto">
            <a:xfrm>
              <a:off x="4427810" y="4656704"/>
              <a:ext cx="3727121" cy="646331"/>
            </a:xfrm>
            <a:prstGeom prst="rect">
              <a:avLst/>
            </a:prstGeom>
            <a:noFill/>
            <a:ln w="12700">
              <a:noFill/>
              <a:miter lim="800000"/>
              <a:headEnd type="none" w="sm" len="sm"/>
              <a:tailEnd type="none" w="sm" len="sm"/>
            </a:ln>
            <a:effectLst/>
          </p:spPr>
          <p:txBody>
            <a:bodyPr wrap="square">
              <a:spAutoFit/>
            </a:bodyPr>
            <a:lstStyle/>
            <a:p>
              <a:pPr>
                <a:defRPr/>
              </a:pPr>
              <a:r>
                <a:rPr lang="tr-TR" sz="1800" dirty="0">
                  <a:solidFill>
                    <a:schemeClr val="accent5">
                      <a:lumMod val="60000"/>
                      <a:lumOff val="40000"/>
                    </a:schemeClr>
                  </a:solidFill>
                  <a:latin typeface="Tahoma" panose="020B0604030504040204" pitchFamily="34" charset="0"/>
                  <a:ea typeface="Tahoma" panose="020B0604030504040204" pitchFamily="34" charset="0"/>
                  <a:cs typeface="Tahoma" panose="020B0604030504040204" pitchFamily="34" charset="0"/>
                </a:rPr>
                <a:t>Herkes işlerini daha iyi yapmaya çalışmaktadır         </a:t>
              </a:r>
            </a:p>
          </p:txBody>
        </p:sp>
        <p:grpSp>
          <p:nvGrpSpPr>
            <p:cNvPr id="3" name="Grup 2"/>
            <p:cNvGrpSpPr/>
            <p:nvPr/>
          </p:nvGrpSpPr>
          <p:grpSpPr>
            <a:xfrm>
              <a:off x="1487563" y="4704166"/>
              <a:ext cx="2367094" cy="591044"/>
              <a:chOff x="1487563" y="4704166"/>
              <a:chExt cx="2367094" cy="591044"/>
            </a:xfrm>
          </p:grpSpPr>
          <p:sp>
            <p:nvSpPr>
              <p:cNvPr id="51" name="Line 2094"/>
              <p:cNvSpPr>
                <a:spLocks noChangeShapeType="1"/>
              </p:cNvSpPr>
              <p:nvPr/>
            </p:nvSpPr>
            <p:spPr bwMode="auto">
              <a:xfrm flipV="1">
                <a:off x="1487563" y="4865360"/>
                <a:ext cx="215337" cy="376119"/>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52" name="Line 2095"/>
              <p:cNvSpPr>
                <a:spLocks noChangeShapeType="1"/>
              </p:cNvSpPr>
              <p:nvPr/>
            </p:nvSpPr>
            <p:spPr bwMode="auto">
              <a:xfrm flipH="1" flipV="1">
                <a:off x="1830808" y="4838494"/>
                <a:ext cx="142479" cy="376119"/>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53" name="Line 2096"/>
              <p:cNvSpPr>
                <a:spLocks noChangeShapeType="1"/>
              </p:cNvSpPr>
              <p:nvPr/>
            </p:nvSpPr>
            <p:spPr bwMode="auto">
              <a:xfrm flipH="1" flipV="1">
                <a:off x="2204815" y="5026554"/>
                <a:ext cx="357817"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54" name="Line 2097"/>
              <p:cNvSpPr>
                <a:spLocks noChangeShapeType="1"/>
              </p:cNvSpPr>
              <p:nvPr/>
            </p:nvSpPr>
            <p:spPr bwMode="auto">
              <a:xfrm flipV="1">
                <a:off x="2491392" y="4704166"/>
                <a:ext cx="286576"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55" name="Line 2098"/>
              <p:cNvSpPr>
                <a:spLocks noChangeShapeType="1"/>
              </p:cNvSpPr>
              <p:nvPr/>
            </p:nvSpPr>
            <p:spPr bwMode="auto">
              <a:xfrm flipH="1">
                <a:off x="3495221" y="5080285"/>
                <a:ext cx="359436" cy="161194"/>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56" name="Line 2099"/>
              <p:cNvSpPr>
                <a:spLocks noChangeShapeType="1"/>
              </p:cNvSpPr>
              <p:nvPr/>
            </p:nvSpPr>
            <p:spPr bwMode="auto">
              <a:xfrm flipH="1" flipV="1">
                <a:off x="2993307" y="4919091"/>
                <a:ext cx="215337" cy="376119"/>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57" name="Line 2100"/>
              <p:cNvSpPr>
                <a:spLocks noChangeShapeType="1"/>
              </p:cNvSpPr>
              <p:nvPr/>
            </p:nvSpPr>
            <p:spPr bwMode="auto">
              <a:xfrm flipV="1">
                <a:off x="2204815" y="4704166"/>
                <a:ext cx="0"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58" name="Line 2101"/>
              <p:cNvSpPr>
                <a:spLocks noChangeShapeType="1"/>
              </p:cNvSpPr>
              <p:nvPr/>
            </p:nvSpPr>
            <p:spPr bwMode="auto">
              <a:xfrm flipV="1">
                <a:off x="3352742" y="4865360"/>
                <a:ext cx="0"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59" name="Line 2102"/>
              <p:cNvSpPr>
                <a:spLocks noChangeShapeType="1"/>
              </p:cNvSpPr>
              <p:nvPr/>
            </p:nvSpPr>
            <p:spPr bwMode="auto">
              <a:xfrm flipV="1">
                <a:off x="2706729" y="5026554"/>
                <a:ext cx="0"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grpSp>
        <p:sp>
          <p:nvSpPr>
            <p:cNvPr id="70" name="Text Box 2113"/>
            <p:cNvSpPr txBox="1">
              <a:spLocks noChangeArrowheads="1"/>
            </p:cNvSpPr>
            <p:nvPr/>
          </p:nvSpPr>
          <p:spPr bwMode="auto">
            <a:xfrm>
              <a:off x="814036" y="4621216"/>
              <a:ext cx="380232" cy="523220"/>
            </a:xfrm>
            <a:prstGeom prst="rect">
              <a:avLst/>
            </a:prstGeom>
            <a:noFill/>
            <a:ln w="12700">
              <a:noFill/>
              <a:miter lim="800000"/>
              <a:headEnd type="none" w="sm" len="sm"/>
              <a:tailEnd type="none" w="sm" len="sm"/>
            </a:ln>
          </p:spPr>
          <p:txBody>
            <a:bodyPr wrap="none">
              <a:spAutoFit/>
            </a:bodyPr>
            <a:lstStyle/>
            <a:p>
              <a:pPr>
                <a:defRPr/>
              </a:pPr>
              <a:r>
                <a:rPr lang="tr-TR" sz="2800" dirty="0">
                  <a:solidFill>
                    <a:schemeClr val="accent5">
                      <a:lumMod val="60000"/>
                      <a:lumOff val="40000"/>
                    </a:schemeClr>
                  </a:solidFill>
                  <a:latin typeface="Tahoma" panose="020B0604030504040204" pitchFamily="34" charset="0"/>
                  <a:ea typeface="Tahoma" panose="020B0604030504040204" pitchFamily="34" charset="0"/>
                  <a:cs typeface="Tahoma" panose="020B0604030504040204" pitchFamily="34" charset="0"/>
                </a:rPr>
                <a:t>2</a:t>
              </a:r>
            </a:p>
          </p:txBody>
        </p:sp>
      </p:grpSp>
      <p:grpSp>
        <p:nvGrpSpPr>
          <p:cNvPr id="79" name="Grup 78"/>
          <p:cNvGrpSpPr/>
          <p:nvPr/>
        </p:nvGrpSpPr>
        <p:grpSpPr>
          <a:xfrm>
            <a:off x="814036" y="3868978"/>
            <a:ext cx="7457468" cy="662932"/>
            <a:chOff x="814036" y="3868978"/>
            <a:chExt cx="7457468" cy="662932"/>
          </a:xfrm>
        </p:grpSpPr>
        <p:sp>
          <p:nvSpPr>
            <p:cNvPr id="9" name="Text Box 2052"/>
            <p:cNvSpPr txBox="1">
              <a:spLocks noChangeArrowheads="1"/>
            </p:cNvSpPr>
            <p:nvPr/>
          </p:nvSpPr>
          <p:spPr bwMode="auto">
            <a:xfrm>
              <a:off x="4427810" y="3885579"/>
              <a:ext cx="3843694" cy="646331"/>
            </a:xfrm>
            <a:prstGeom prst="rect">
              <a:avLst/>
            </a:prstGeom>
            <a:noFill/>
            <a:ln w="12700">
              <a:noFill/>
              <a:miter lim="800000"/>
              <a:headEnd type="none" w="sm" len="sm"/>
              <a:tailEnd type="none" w="sm" len="sm"/>
            </a:ln>
            <a:effectLst/>
          </p:spPr>
          <p:txBody>
            <a:bodyPr wrap="square">
              <a:spAutoFit/>
            </a:bodyPr>
            <a:lstStyle/>
            <a:p>
              <a:pPr>
                <a:defRPr/>
              </a:pPr>
              <a:r>
                <a:rPr lang="tr-TR" sz="1800" dirty="0">
                  <a:solidFill>
                    <a:schemeClr val="accent5">
                      <a:lumMod val="60000"/>
                      <a:lumOff val="40000"/>
                    </a:schemeClr>
                  </a:solidFill>
                  <a:latin typeface="Tahoma" panose="020B0604030504040204" pitchFamily="34" charset="0"/>
                  <a:ea typeface="Tahoma" panose="020B0604030504040204" pitchFamily="34" charset="0"/>
                  <a:cs typeface="Tahoma" panose="020B0604030504040204" pitchFamily="34" charset="0"/>
                </a:rPr>
                <a:t>Pek çok çalışan geliştirmelerde aynı yönü hedeflemektedir.</a:t>
              </a:r>
            </a:p>
          </p:txBody>
        </p:sp>
        <p:grpSp>
          <p:nvGrpSpPr>
            <p:cNvPr id="4" name="Grup 3"/>
            <p:cNvGrpSpPr/>
            <p:nvPr/>
          </p:nvGrpSpPr>
          <p:grpSpPr>
            <a:xfrm>
              <a:off x="1558803" y="3910782"/>
              <a:ext cx="2224614" cy="591044"/>
              <a:chOff x="1558803" y="3910782"/>
              <a:chExt cx="2224614" cy="591044"/>
            </a:xfrm>
          </p:grpSpPr>
          <p:sp>
            <p:nvSpPr>
              <p:cNvPr id="45" name="Line 2088"/>
              <p:cNvSpPr>
                <a:spLocks noChangeShapeType="1"/>
              </p:cNvSpPr>
              <p:nvPr/>
            </p:nvSpPr>
            <p:spPr bwMode="auto">
              <a:xfrm flipV="1">
                <a:off x="1558803" y="4018245"/>
                <a:ext cx="0"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46" name="Line 2089"/>
              <p:cNvSpPr>
                <a:spLocks noChangeShapeType="1"/>
              </p:cNvSpPr>
              <p:nvPr/>
            </p:nvSpPr>
            <p:spPr bwMode="auto">
              <a:xfrm flipV="1">
                <a:off x="2133575" y="3910782"/>
                <a:ext cx="0"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47" name="Line 2090"/>
              <p:cNvSpPr>
                <a:spLocks noChangeShapeType="1"/>
              </p:cNvSpPr>
              <p:nvPr/>
            </p:nvSpPr>
            <p:spPr bwMode="auto">
              <a:xfrm flipV="1">
                <a:off x="2420153" y="4233170"/>
                <a:ext cx="0"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48" name="Line 2091"/>
              <p:cNvSpPr>
                <a:spLocks noChangeShapeType="1"/>
              </p:cNvSpPr>
              <p:nvPr/>
            </p:nvSpPr>
            <p:spPr bwMode="auto">
              <a:xfrm flipV="1">
                <a:off x="2706729" y="3910782"/>
                <a:ext cx="0"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49" name="Line 2092"/>
              <p:cNvSpPr>
                <a:spLocks noChangeShapeType="1"/>
              </p:cNvSpPr>
              <p:nvPr/>
            </p:nvSpPr>
            <p:spPr bwMode="auto">
              <a:xfrm flipV="1">
                <a:off x="3783417" y="4018245"/>
                <a:ext cx="0"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50" name="Line 2093"/>
              <p:cNvSpPr>
                <a:spLocks noChangeShapeType="1"/>
              </p:cNvSpPr>
              <p:nvPr/>
            </p:nvSpPr>
            <p:spPr bwMode="auto">
              <a:xfrm flipV="1">
                <a:off x="3137404" y="4179439"/>
                <a:ext cx="0"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grpSp>
        <p:sp>
          <p:nvSpPr>
            <p:cNvPr id="71" name="Text Box 2114"/>
            <p:cNvSpPr txBox="1">
              <a:spLocks noChangeArrowheads="1"/>
            </p:cNvSpPr>
            <p:nvPr/>
          </p:nvSpPr>
          <p:spPr bwMode="auto">
            <a:xfrm>
              <a:off x="814036" y="3868978"/>
              <a:ext cx="380232" cy="523220"/>
            </a:xfrm>
            <a:prstGeom prst="rect">
              <a:avLst/>
            </a:prstGeom>
            <a:noFill/>
            <a:ln w="12700">
              <a:noFill/>
              <a:miter lim="800000"/>
              <a:headEnd type="none" w="sm" len="sm"/>
              <a:tailEnd type="none" w="sm" len="sm"/>
            </a:ln>
          </p:spPr>
          <p:txBody>
            <a:bodyPr wrap="none">
              <a:spAutoFit/>
            </a:bodyPr>
            <a:lstStyle/>
            <a:p>
              <a:pPr>
                <a:defRPr/>
              </a:pPr>
              <a:r>
                <a:rPr lang="tr-TR" sz="2800" dirty="0">
                  <a:solidFill>
                    <a:schemeClr val="accent5">
                      <a:lumMod val="60000"/>
                      <a:lumOff val="40000"/>
                    </a:schemeClr>
                  </a:solidFill>
                  <a:latin typeface="Tahoma" panose="020B0604030504040204" pitchFamily="34" charset="0"/>
                  <a:ea typeface="Tahoma" panose="020B0604030504040204" pitchFamily="34" charset="0"/>
                  <a:cs typeface="Tahoma" panose="020B0604030504040204" pitchFamily="34" charset="0"/>
                </a:rPr>
                <a:t>3</a:t>
              </a:r>
            </a:p>
          </p:txBody>
        </p:sp>
      </p:grpSp>
      <p:grpSp>
        <p:nvGrpSpPr>
          <p:cNvPr id="77" name="Grup 76"/>
          <p:cNvGrpSpPr/>
          <p:nvPr/>
        </p:nvGrpSpPr>
        <p:grpSpPr>
          <a:xfrm>
            <a:off x="814036" y="5415258"/>
            <a:ext cx="7472039" cy="907163"/>
            <a:chOff x="814036" y="5415258"/>
            <a:chExt cx="7472039" cy="907163"/>
          </a:xfrm>
        </p:grpSpPr>
        <p:sp>
          <p:nvSpPr>
            <p:cNvPr id="11" name="Text Box 2054"/>
            <p:cNvSpPr txBox="1">
              <a:spLocks noChangeArrowheads="1"/>
            </p:cNvSpPr>
            <p:nvPr/>
          </p:nvSpPr>
          <p:spPr bwMode="auto">
            <a:xfrm>
              <a:off x="4427810" y="5455126"/>
              <a:ext cx="3858265" cy="646331"/>
            </a:xfrm>
            <a:prstGeom prst="rect">
              <a:avLst/>
            </a:prstGeom>
            <a:noFill/>
            <a:ln w="12700">
              <a:noFill/>
              <a:miter lim="800000"/>
              <a:headEnd type="none" w="sm" len="sm"/>
              <a:tailEnd type="none" w="sm" len="sm"/>
            </a:ln>
            <a:effectLst/>
          </p:spPr>
          <p:txBody>
            <a:bodyPr wrap="square">
              <a:spAutoFit/>
            </a:bodyPr>
            <a:lstStyle/>
            <a:p>
              <a:pPr>
                <a:defRPr/>
              </a:pPr>
              <a:r>
                <a:rPr lang="tr-TR" sz="1800" dirty="0">
                  <a:solidFill>
                    <a:schemeClr val="accent5">
                      <a:lumMod val="60000"/>
                      <a:lumOff val="40000"/>
                    </a:schemeClr>
                  </a:solidFill>
                  <a:latin typeface="Tahoma" panose="020B0604030504040204" pitchFamily="34" charset="0"/>
                  <a:ea typeface="Tahoma" panose="020B0604030504040204" pitchFamily="34" charset="0"/>
                  <a:cs typeface="Tahoma" panose="020B0604030504040204" pitchFamily="34" charset="0"/>
                </a:rPr>
                <a:t>Bir şeyler yapmaya çalışan az sayıda kahramanlar vardır.         </a:t>
              </a:r>
            </a:p>
          </p:txBody>
        </p:sp>
        <p:grpSp>
          <p:nvGrpSpPr>
            <p:cNvPr id="2" name="Grup 1"/>
            <p:cNvGrpSpPr/>
            <p:nvPr/>
          </p:nvGrpSpPr>
          <p:grpSpPr>
            <a:xfrm>
              <a:off x="1272225" y="5415258"/>
              <a:ext cx="2523975" cy="907163"/>
              <a:chOff x="1272225" y="5415258"/>
              <a:chExt cx="2523975" cy="907163"/>
            </a:xfrm>
          </p:grpSpPr>
          <p:sp>
            <p:nvSpPr>
              <p:cNvPr id="60" name="Line 2103"/>
              <p:cNvSpPr>
                <a:spLocks noChangeShapeType="1"/>
              </p:cNvSpPr>
              <p:nvPr/>
            </p:nvSpPr>
            <p:spPr bwMode="auto">
              <a:xfrm flipV="1">
                <a:off x="1630042" y="5616750"/>
                <a:ext cx="215337" cy="376119"/>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61" name="Line 2104"/>
              <p:cNvSpPr>
                <a:spLocks noChangeShapeType="1"/>
              </p:cNvSpPr>
              <p:nvPr/>
            </p:nvSpPr>
            <p:spPr bwMode="auto">
              <a:xfrm flipH="1" flipV="1">
                <a:off x="2562632" y="5670481"/>
                <a:ext cx="359436"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62" name="Line 2105"/>
              <p:cNvSpPr>
                <a:spLocks noChangeShapeType="1"/>
              </p:cNvSpPr>
              <p:nvPr/>
            </p:nvSpPr>
            <p:spPr bwMode="auto">
              <a:xfrm flipV="1">
                <a:off x="3423982" y="5509288"/>
                <a:ext cx="286576"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63" name="Line 2106"/>
              <p:cNvSpPr>
                <a:spLocks noChangeShapeType="1"/>
              </p:cNvSpPr>
              <p:nvPr/>
            </p:nvSpPr>
            <p:spPr bwMode="auto">
              <a:xfrm flipV="1">
                <a:off x="2276054" y="5522721"/>
                <a:ext cx="0"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64" name="Line 2107"/>
              <p:cNvSpPr>
                <a:spLocks noChangeShapeType="1"/>
              </p:cNvSpPr>
              <p:nvPr/>
            </p:nvSpPr>
            <p:spPr bwMode="auto">
              <a:xfrm flipV="1">
                <a:off x="3208644" y="5831675"/>
                <a:ext cx="0" cy="268656"/>
              </a:xfrm>
              <a:prstGeom prst="line">
                <a:avLst/>
              </a:prstGeom>
              <a:noFill/>
              <a:ln w="38100">
                <a:solidFill>
                  <a:schemeClr val="accent5">
                    <a:lumMod val="60000"/>
                    <a:lumOff val="40000"/>
                  </a:schemeClr>
                </a:solidFill>
                <a:round/>
                <a:headEnd/>
                <a:tailEnd type="triangle" w="med" len="med"/>
              </a:ln>
              <a:effectLst/>
            </p:spPr>
            <p:txBody>
              <a:bodyPr wrap="none" anchor="ctr"/>
              <a:lstStyle/>
              <a:p>
                <a:pPr>
                  <a:defRPr/>
                </a:pPr>
                <a:endParaRPr lang="tr-TR">
                  <a:solidFill>
                    <a:schemeClr val="accent5">
                      <a:lumMod val="60000"/>
                      <a:lumOff val="40000"/>
                    </a:schemeClr>
                  </a:solidFill>
                  <a:effectLst>
                    <a:outerShdw blurRad="38100" dist="38100" dir="2700000" algn="tl">
                      <a:srgbClr val="000000">
                        <a:alpha val="43137"/>
                      </a:srgbClr>
                    </a:outerShdw>
                  </a:effectLst>
                  <a:latin typeface="+mn-lt"/>
                  <a:cs typeface="+mn-cs"/>
                </a:endParaRPr>
              </a:p>
            </p:txBody>
          </p:sp>
          <p:sp>
            <p:nvSpPr>
              <p:cNvPr id="65" name="Text Box 2108"/>
              <p:cNvSpPr txBox="1">
                <a:spLocks noChangeArrowheads="1"/>
              </p:cNvSpPr>
              <p:nvPr/>
            </p:nvSpPr>
            <p:spPr bwMode="auto">
              <a:xfrm>
                <a:off x="1830808" y="5643616"/>
                <a:ext cx="372218" cy="584775"/>
              </a:xfrm>
              <a:prstGeom prst="rect">
                <a:avLst/>
              </a:prstGeom>
              <a:noFill/>
              <a:ln w="12700">
                <a:noFill/>
                <a:miter lim="800000"/>
                <a:headEnd type="none" w="sm" len="sm"/>
                <a:tailEnd type="none" w="sm" len="sm"/>
              </a:ln>
            </p:spPr>
            <p:txBody>
              <a:bodyPr wrap="none">
                <a:spAutoFit/>
              </a:bodyPr>
              <a:lstStyle/>
              <a:p>
                <a:pPr>
                  <a:defRPr/>
                </a:pPr>
                <a:r>
                  <a:rPr lang="tr-TR" sz="3200">
                    <a:solidFill>
                      <a:schemeClr val="accent5">
                        <a:lumMod val="60000"/>
                        <a:lumOff val="40000"/>
                      </a:schemeClr>
                    </a:solidFill>
                    <a:latin typeface="+mn-lt"/>
                    <a:cs typeface="+mn-cs"/>
                  </a:rPr>
                  <a:t>*</a:t>
                </a:r>
              </a:p>
            </p:txBody>
          </p:sp>
          <p:sp>
            <p:nvSpPr>
              <p:cNvPr id="66" name="Text Box 2109"/>
              <p:cNvSpPr txBox="1">
                <a:spLocks noChangeArrowheads="1"/>
              </p:cNvSpPr>
              <p:nvPr/>
            </p:nvSpPr>
            <p:spPr bwMode="auto">
              <a:xfrm>
                <a:off x="3423982" y="5737646"/>
                <a:ext cx="372218" cy="584775"/>
              </a:xfrm>
              <a:prstGeom prst="rect">
                <a:avLst/>
              </a:prstGeom>
              <a:noFill/>
              <a:ln w="12700">
                <a:noFill/>
                <a:miter lim="800000"/>
                <a:headEnd type="none" w="sm" len="sm"/>
                <a:tailEnd type="none" w="sm" len="sm"/>
              </a:ln>
            </p:spPr>
            <p:txBody>
              <a:bodyPr wrap="none">
                <a:spAutoFit/>
              </a:bodyPr>
              <a:lstStyle/>
              <a:p>
                <a:r>
                  <a:rPr lang="tr-TR" sz="3200" dirty="0">
                    <a:solidFill>
                      <a:schemeClr val="accent5">
                        <a:lumMod val="60000"/>
                        <a:lumOff val="40000"/>
                      </a:schemeClr>
                    </a:solidFill>
                    <a:latin typeface="+mn-lt"/>
                    <a:cs typeface="+mn-cs"/>
                  </a:rPr>
                  <a:t>*</a:t>
                </a:r>
              </a:p>
            </p:txBody>
          </p:sp>
          <p:sp>
            <p:nvSpPr>
              <p:cNvPr id="67" name="Text Box 2110"/>
              <p:cNvSpPr txBox="1">
                <a:spLocks noChangeArrowheads="1"/>
              </p:cNvSpPr>
              <p:nvPr/>
            </p:nvSpPr>
            <p:spPr bwMode="auto">
              <a:xfrm>
                <a:off x="1272225" y="5415258"/>
                <a:ext cx="372218" cy="584775"/>
              </a:xfrm>
              <a:prstGeom prst="rect">
                <a:avLst/>
              </a:prstGeom>
              <a:noFill/>
              <a:ln w="12700">
                <a:noFill/>
                <a:miter lim="800000"/>
                <a:headEnd type="none" w="sm" len="sm"/>
                <a:tailEnd type="none" w="sm" len="sm"/>
              </a:ln>
            </p:spPr>
            <p:txBody>
              <a:bodyPr wrap="none">
                <a:spAutoFit/>
              </a:bodyPr>
              <a:lstStyle/>
              <a:p>
                <a:pPr>
                  <a:defRPr/>
                </a:pPr>
                <a:r>
                  <a:rPr lang="tr-TR" sz="3200" dirty="0">
                    <a:solidFill>
                      <a:schemeClr val="accent5">
                        <a:lumMod val="60000"/>
                        <a:lumOff val="40000"/>
                      </a:schemeClr>
                    </a:solidFill>
                    <a:latin typeface="+mn-lt"/>
                    <a:cs typeface="+mn-cs"/>
                  </a:rPr>
                  <a:t>*</a:t>
                </a:r>
              </a:p>
            </p:txBody>
          </p:sp>
          <p:sp>
            <p:nvSpPr>
              <p:cNvPr id="68" name="Text Box 2111"/>
              <p:cNvSpPr txBox="1">
                <a:spLocks noChangeArrowheads="1"/>
              </p:cNvSpPr>
              <p:nvPr/>
            </p:nvSpPr>
            <p:spPr bwMode="auto">
              <a:xfrm>
                <a:off x="2850828" y="5415258"/>
                <a:ext cx="372218" cy="584775"/>
              </a:xfrm>
              <a:prstGeom prst="rect">
                <a:avLst/>
              </a:prstGeom>
              <a:noFill/>
              <a:ln w="12700">
                <a:noFill/>
                <a:miter lim="800000"/>
                <a:headEnd type="none" w="sm" len="sm"/>
                <a:tailEnd type="none" w="sm" len="sm"/>
              </a:ln>
            </p:spPr>
            <p:txBody>
              <a:bodyPr wrap="none">
                <a:spAutoFit/>
              </a:bodyPr>
              <a:lstStyle/>
              <a:p>
                <a:r>
                  <a:rPr lang="tr-TR" sz="3200" dirty="0">
                    <a:solidFill>
                      <a:schemeClr val="accent5">
                        <a:lumMod val="60000"/>
                        <a:lumOff val="40000"/>
                      </a:schemeClr>
                    </a:solidFill>
                    <a:latin typeface="+mn-lt"/>
                    <a:cs typeface="+mn-cs"/>
                  </a:rPr>
                  <a:t>*</a:t>
                </a:r>
              </a:p>
            </p:txBody>
          </p:sp>
        </p:grpSp>
        <p:sp>
          <p:nvSpPr>
            <p:cNvPr id="72" name="Text Box 2115"/>
            <p:cNvSpPr txBox="1">
              <a:spLocks noChangeArrowheads="1"/>
            </p:cNvSpPr>
            <p:nvPr/>
          </p:nvSpPr>
          <p:spPr bwMode="auto">
            <a:xfrm>
              <a:off x="814036" y="5427185"/>
              <a:ext cx="380232" cy="523220"/>
            </a:xfrm>
            <a:prstGeom prst="rect">
              <a:avLst/>
            </a:prstGeom>
            <a:noFill/>
            <a:ln w="12700">
              <a:noFill/>
              <a:miter lim="800000"/>
              <a:headEnd type="none" w="sm" len="sm"/>
              <a:tailEnd type="none" w="sm" len="sm"/>
            </a:ln>
          </p:spPr>
          <p:txBody>
            <a:bodyPr wrap="none">
              <a:spAutoFit/>
            </a:bodyPr>
            <a:lstStyle/>
            <a:p>
              <a:pPr>
                <a:defRPr/>
              </a:pPr>
              <a:r>
                <a:rPr lang="tr-TR" sz="2800" dirty="0">
                  <a:solidFill>
                    <a:schemeClr val="accent5">
                      <a:lumMod val="60000"/>
                      <a:lumOff val="40000"/>
                    </a:schemeClr>
                  </a:solidFill>
                  <a:latin typeface="Tahoma" panose="020B0604030504040204" pitchFamily="34" charset="0"/>
                  <a:ea typeface="Tahoma" panose="020B0604030504040204" pitchFamily="34" charset="0"/>
                  <a:cs typeface="Tahoma" panose="020B0604030504040204" pitchFamily="34" charset="0"/>
                </a:rPr>
                <a:t>1</a:t>
              </a:r>
            </a:p>
          </p:txBody>
        </p:sp>
      </p:grpSp>
      <p:sp>
        <p:nvSpPr>
          <p:cNvPr id="73" name="Text Box 2118"/>
          <p:cNvSpPr txBox="1">
            <a:spLocks noChangeArrowheads="1"/>
          </p:cNvSpPr>
          <p:nvPr/>
        </p:nvSpPr>
        <p:spPr bwMode="auto">
          <a:xfrm>
            <a:off x="3813832" y="2356195"/>
            <a:ext cx="1193212" cy="461665"/>
          </a:xfrm>
          <a:prstGeom prst="rect">
            <a:avLst/>
          </a:prstGeom>
          <a:noFill/>
          <a:ln w="12700">
            <a:noFill/>
            <a:miter lim="800000"/>
            <a:headEnd type="none" w="sm" len="sm"/>
            <a:tailEnd type="none" w="sm" len="sm"/>
          </a:ln>
          <a:effectLst/>
        </p:spPr>
        <p:txBody>
          <a:bodyPr wrap="none">
            <a:spAutoFit/>
          </a:bodyPr>
          <a:lstStyle/>
          <a:p>
            <a:pPr>
              <a:defRPr/>
            </a:pPr>
            <a:r>
              <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rPr>
              <a:t>Kuruluş</a:t>
            </a:r>
          </a:p>
        </p:txBody>
      </p:sp>
      <p:sp>
        <p:nvSpPr>
          <p:cNvPr id="75" name="Text Box 2118"/>
          <p:cNvSpPr txBox="1">
            <a:spLocks noChangeArrowheads="1"/>
          </p:cNvSpPr>
          <p:nvPr/>
        </p:nvSpPr>
        <p:spPr bwMode="auto">
          <a:xfrm>
            <a:off x="3297593" y="2392013"/>
            <a:ext cx="1998881" cy="461665"/>
          </a:xfrm>
          <a:prstGeom prst="rect">
            <a:avLst/>
          </a:prstGeom>
          <a:solidFill>
            <a:schemeClr val="bg1"/>
          </a:solidFill>
          <a:ln w="12700">
            <a:solidFill>
              <a:schemeClr val="bg1"/>
            </a:solidFill>
            <a:miter lim="800000"/>
            <a:headEnd type="none" w="sm" len="sm"/>
            <a:tailEnd type="none" w="sm" len="sm"/>
          </a:ln>
          <a:effectLst/>
        </p:spPr>
        <p:txBody>
          <a:bodyPr wrap="none">
            <a:spAutoFit/>
          </a:bodyPr>
          <a:lstStyle/>
          <a:p>
            <a:pPr>
              <a:defRPr/>
            </a:pPr>
            <a:r>
              <a:rPr lang="tr-TR" sz="2400" dirty="0">
                <a:solidFill>
                  <a:srgbClr val="C00000"/>
                </a:solidFill>
                <a:latin typeface="Tahoma" panose="020B0604030504040204" pitchFamily="34" charset="0"/>
                <a:ea typeface="Tahoma" panose="020B0604030504040204" pitchFamily="34" charset="0"/>
                <a:cs typeface="Tahoma" panose="020B0604030504040204" pitchFamily="34" charset="0"/>
              </a:rPr>
              <a:t>Toplam Kalite</a:t>
            </a:r>
          </a:p>
        </p:txBody>
      </p:sp>
      <p:grpSp>
        <p:nvGrpSpPr>
          <p:cNvPr id="74" name="Grup 73"/>
          <p:cNvGrpSpPr/>
          <p:nvPr/>
        </p:nvGrpSpPr>
        <p:grpSpPr>
          <a:xfrm>
            <a:off x="684499" y="2260784"/>
            <a:ext cx="7761866" cy="3920360"/>
            <a:chOff x="684499" y="2260784"/>
            <a:chExt cx="7761866" cy="3920360"/>
          </a:xfrm>
        </p:grpSpPr>
        <p:sp>
          <p:nvSpPr>
            <p:cNvPr id="81" name="Line 2055"/>
            <p:cNvSpPr>
              <a:spLocks noChangeShapeType="1"/>
            </p:cNvSpPr>
            <p:nvPr/>
          </p:nvSpPr>
          <p:spPr bwMode="auto">
            <a:xfrm>
              <a:off x="697453" y="2836157"/>
              <a:ext cx="7748912" cy="0"/>
            </a:xfrm>
            <a:prstGeom prst="line">
              <a:avLst/>
            </a:prstGeom>
            <a:noFill/>
            <a:ln w="19050">
              <a:solidFill>
                <a:schemeClr val="tx1"/>
              </a:solidFill>
              <a:round/>
              <a:headEnd type="none" w="sm" len="sm"/>
              <a:tailEnd type="none" w="sm" len="sm"/>
            </a:ln>
            <a:effectLst/>
          </p:spPr>
          <p:txBody>
            <a:bodyPr wrap="none" anchor="ctr"/>
            <a:lstStyle/>
            <a:p>
              <a:pPr>
                <a:defRPr/>
              </a:pPr>
              <a:endParaRPr lang="tr-TR">
                <a:solidFill>
                  <a:srgbClr val="000000"/>
                </a:solidFill>
                <a:effectLst>
                  <a:outerShdw blurRad="38100" dist="38100" dir="2700000" algn="tl">
                    <a:srgbClr val="000000">
                      <a:alpha val="43137"/>
                    </a:srgbClr>
                  </a:outerShdw>
                </a:effectLst>
                <a:latin typeface="+mn-lt"/>
                <a:cs typeface="+mn-cs"/>
              </a:endParaRPr>
            </a:p>
          </p:txBody>
        </p:sp>
        <p:sp>
          <p:nvSpPr>
            <p:cNvPr id="82" name="Line 2056"/>
            <p:cNvSpPr>
              <a:spLocks noChangeShapeType="1"/>
            </p:cNvSpPr>
            <p:nvPr/>
          </p:nvSpPr>
          <p:spPr bwMode="auto">
            <a:xfrm>
              <a:off x="684499" y="6181144"/>
              <a:ext cx="7748912" cy="0"/>
            </a:xfrm>
            <a:prstGeom prst="line">
              <a:avLst/>
            </a:prstGeom>
            <a:noFill/>
            <a:ln w="19050">
              <a:solidFill>
                <a:schemeClr val="tx1"/>
              </a:solidFill>
              <a:round/>
              <a:headEnd type="none" w="sm" len="sm"/>
              <a:tailEnd type="none" w="sm" len="sm"/>
            </a:ln>
            <a:effectLst/>
          </p:spPr>
          <p:txBody>
            <a:bodyPr wrap="none" anchor="ctr"/>
            <a:lstStyle/>
            <a:p>
              <a:pPr>
                <a:defRPr/>
              </a:pPr>
              <a:endParaRPr lang="tr-TR">
                <a:solidFill>
                  <a:srgbClr val="000000"/>
                </a:solidFill>
                <a:effectLst>
                  <a:outerShdw blurRad="38100" dist="38100" dir="2700000" algn="tl">
                    <a:srgbClr val="000000">
                      <a:alpha val="43137"/>
                    </a:srgbClr>
                  </a:outerShdw>
                </a:effectLst>
                <a:latin typeface="+mn-lt"/>
                <a:cs typeface="+mn-cs"/>
              </a:endParaRPr>
            </a:p>
          </p:txBody>
        </p:sp>
        <p:sp>
          <p:nvSpPr>
            <p:cNvPr id="83" name="Line 2057"/>
            <p:cNvSpPr>
              <a:spLocks noChangeShapeType="1"/>
            </p:cNvSpPr>
            <p:nvPr/>
          </p:nvSpPr>
          <p:spPr bwMode="auto">
            <a:xfrm>
              <a:off x="697453" y="2836157"/>
              <a:ext cx="0" cy="3331340"/>
            </a:xfrm>
            <a:prstGeom prst="line">
              <a:avLst/>
            </a:prstGeom>
            <a:noFill/>
            <a:ln w="19050">
              <a:solidFill>
                <a:schemeClr val="tx1">
                  <a:lumMod val="95000"/>
                  <a:lumOff val="5000"/>
                </a:schemeClr>
              </a:solidFill>
              <a:round/>
              <a:headEnd type="none" w="sm" len="sm"/>
              <a:tailEnd type="none" w="sm" len="sm"/>
            </a:ln>
            <a:effectLst/>
          </p:spPr>
          <p:txBody>
            <a:bodyPr wrap="none" anchor="ctr"/>
            <a:lstStyle/>
            <a:p>
              <a:pPr>
                <a:defRPr/>
              </a:pPr>
              <a:endParaRPr lang="tr-TR">
                <a:solidFill>
                  <a:srgbClr val="000000">
                    <a:lumMod val="75000"/>
                    <a:lumOff val="25000"/>
                  </a:srgbClr>
                </a:solidFill>
                <a:effectLst>
                  <a:outerShdw blurRad="38100" dist="38100" dir="2700000" algn="tl">
                    <a:srgbClr val="000000">
                      <a:alpha val="43137"/>
                    </a:srgbClr>
                  </a:outerShdw>
                </a:effectLst>
                <a:latin typeface="+mn-lt"/>
                <a:cs typeface="+mn-cs"/>
              </a:endParaRPr>
            </a:p>
          </p:txBody>
        </p:sp>
        <p:sp>
          <p:nvSpPr>
            <p:cNvPr id="84" name="Line 2058"/>
            <p:cNvSpPr>
              <a:spLocks noChangeShapeType="1"/>
            </p:cNvSpPr>
            <p:nvPr/>
          </p:nvSpPr>
          <p:spPr bwMode="auto">
            <a:xfrm>
              <a:off x="8446365" y="2836157"/>
              <a:ext cx="0" cy="3331340"/>
            </a:xfrm>
            <a:prstGeom prst="line">
              <a:avLst/>
            </a:prstGeom>
            <a:noFill/>
            <a:ln w="19050">
              <a:solidFill>
                <a:schemeClr val="tx1"/>
              </a:solidFill>
              <a:round/>
              <a:headEnd type="none" w="sm" len="sm"/>
              <a:tailEnd type="none" w="sm" len="sm"/>
            </a:ln>
            <a:effectLst/>
          </p:spPr>
          <p:txBody>
            <a:bodyPr wrap="none" anchor="ctr"/>
            <a:lstStyle/>
            <a:p>
              <a:pPr>
                <a:defRPr/>
              </a:pPr>
              <a:endParaRPr lang="tr-TR">
                <a:solidFill>
                  <a:srgbClr val="000000"/>
                </a:solidFill>
                <a:effectLst>
                  <a:outerShdw blurRad="38100" dist="38100" dir="2700000" algn="tl">
                    <a:srgbClr val="000000">
                      <a:alpha val="43137"/>
                    </a:srgbClr>
                  </a:outerShdw>
                </a:effectLst>
                <a:latin typeface="+mn-lt"/>
                <a:cs typeface="+mn-cs"/>
              </a:endParaRPr>
            </a:p>
          </p:txBody>
        </p:sp>
        <p:sp>
          <p:nvSpPr>
            <p:cNvPr id="85" name="Line 2116"/>
            <p:cNvSpPr>
              <a:spLocks noChangeShapeType="1"/>
            </p:cNvSpPr>
            <p:nvPr/>
          </p:nvSpPr>
          <p:spPr bwMode="auto">
            <a:xfrm flipV="1">
              <a:off x="697453" y="2263023"/>
              <a:ext cx="3744929" cy="561940"/>
            </a:xfrm>
            <a:prstGeom prst="line">
              <a:avLst/>
            </a:prstGeom>
            <a:noFill/>
            <a:ln w="19050">
              <a:solidFill>
                <a:schemeClr val="tx1">
                  <a:lumMod val="95000"/>
                  <a:lumOff val="5000"/>
                </a:schemeClr>
              </a:solidFill>
              <a:round/>
              <a:headEnd type="none" w="sm" len="sm"/>
              <a:tailEnd type="none" w="sm" len="sm"/>
            </a:ln>
            <a:effectLst/>
          </p:spPr>
          <p:txBody>
            <a:bodyPr wrap="none" anchor="ctr"/>
            <a:lstStyle/>
            <a:p>
              <a:pPr>
                <a:defRPr/>
              </a:pPr>
              <a:endParaRPr lang="tr-TR" dirty="0">
                <a:solidFill>
                  <a:srgbClr val="000000">
                    <a:lumMod val="75000"/>
                    <a:lumOff val="25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6" name="Line 2117"/>
            <p:cNvSpPr>
              <a:spLocks noChangeShapeType="1"/>
            </p:cNvSpPr>
            <p:nvPr/>
          </p:nvSpPr>
          <p:spPr bwMode="auto">
            <a:xfrm>
              <a:off x="4427811" y="2260784"/>
              <a:ext cx="4016935" cy="566417"/>
            </a:xfrm>
            <a:prstGeom prst="line">
              <a:avLst/>
            </a:prstGeom>
            <a:noFill/>
            <a:ln w="19050">
              <a:solidFill>
                <a:schemeClr val="tx1"/>
              </a:solidFill>
              <a:round/>
              <a:headEnd type="none" w="sm" len="sm"/>
              <a:tailEnd type="none" w="sm" len="sm"/>
            </a:ln>
            <a:effectLst/>
          </p:spPr>
          <p:txBody>
            <a:bodyPr wrap="none" anchor="ctr"/>
            <a:lstStyle/>
            <a:p>
              <a:pPr>
                <a:defRPr/>
              </a:pPr>
              <a:endParaRPr lang="tr-TR">
                <a:solidFill>
                  <a:srgbClr val="000000"/>
                </a:solidFill>
                <a:effectLst>
                  <a:outerShdw blurRad="38100" dist="38100" dir="2700000" algn="tl">
                    <a:srgbClr val="000000">
                      <a:alpha val="43137"/>
                    </a:srgbClr>
                  </a:outerShdw>
                </a:effectLst>
                <a:latin typeface="+mn-lt"/>
                <a:cs typeface="+mn-cs"/>
              </a:endParaRPr>
            </a:p>
          </p:txBody>
        </p:sp>
      </p:grpSp>
    </p:spTree>
    <p:extLst>
      <p:ext uri="{BB962C8B-B14F-4D97-AF65-F5344CB8AC3E}">
        <p14:creationId xmlns:p14="http://schemas.microsoft.com/office/powerpoint/2010/main" val="122535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32"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circle(out)">
                                      <p:cBhvr>
                                        <p:cTn id="13" dur="2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611188" y="1268412"/>
            <a:ext cx="8314006" cy="475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40000"/>
              </a:spcBef>
              <a:spcAft>
                <a:spcPct val="0"/>
              </a:spcAft>
              <a:buClr>
                <a:srgbClr val="FF6600"/>
              </a:buClr>
              <a:buFont typeface="Wingdings" pitchFamily="2" charset="2"/>
              <a:buChar char="n"/>
              <a:defRPr sz="2800" kern="1200">
                <a:solidFill>
                  <a:schemeClr val="tx1"/>
                </a:solidFill>
                <a:latin typeface="+mn-lt"/>
                <a:ea typeface="+mn-ea"/>
                <a:cs typeface="+mn-cs"/>
              </a:defRPr>
            </a:lvl1pPr>
            <a:lvl2pPr marL="742950" indent="-285750" algn="l" rtl="0" eaLnBrk="0" fontAlgn="base" hangingPunct="0">
              <a:spcBef>
                <a:spcPct val="40000"/>
              </a:spcBef>
              <a:spcAft>
                <a:spcPct val="0"/>
              </a:spcAft>
              <a:buClr>
                <a:srgbClr val="FF6600"/>
              </a:buClr>
              <a:buSzPct val="75000"/>
              <a:buFont typeface="Wingdings" pitchFamily="2" charset="2"/>
              <a:buChar char="n"/>
              <a:defRPr sz="2400" kern="1200">
                <a:solidFill>
                  <a:schemeClr val="tx1"/>
                </a:solidFill>
                <a:latin typeface="+mn-lt"/>
                <a:ea typeface="+mn-ea"/>
                <a:cs typeface="+mn-cs"/>
              </a:defRPr>
            </a:lvl2pPr>
            <a:lvl3pPr marL="1143000" indent="-228600" algn="l" rtl="0" eaLnBrk="0" fontAlgn="base" hangingPunct="0">
              <a:spcBef>
                <a:spcPct val="40000"/>
              </a:spcBef>
              <a:spcAft>
                <a:spcPct val="0"/>
              </a:spcAft>
              <a:buClr>
                <a:srgbClr val="FF6600"/>
              </a:buClr>
              <a:buFont typeface="Verdana" pitchFamily="34" charset="0"/>
              <a:buChar char="–"/>
              <a:defRPr sz="1800" kern="1200">
                <a:solidFill>
                  <a:schemeClr val="tx1"/>
                </a:solidFill>
                <a:latin typeface="+mn-lt"/>
                <a:ea typeface="+mn-ea"/>
                <a:cs typeface="+mn-cs"/>
              </a:defRPr>
            </a:lvl3pPr>
            <a:lvl4pPr marL="1600200" indent="-228600" algn="l" rtl="0" eaLnBrk="0" fontAlgn="base" hangingPunct="0">
              <a:spcBef>
                <a:spcPct val="40000"/>
              </a:spcBef>
              <a:spcAft>
                <a:spcPct val="0"/>
              </a:spcAft>
              <a:buClr>
                <a:srgbClr val="FF6600"/>
              </a:buClr>
              <a:buChar char="•"/>
              <a:defRPr sz="1600" kern="1200">
                <a:solidFill>
                  <a:schemeClr val="tx1"/>
                </a:solidFill>
                <a:latin typeface="+mn-lt"/>
                <a:ea typeface="+mn-ea"/>
                <a:cs typeface="+mn-cs"/>
              </a:defRPr>
            </a:lvl4pPr>
            <a:lvl5pPr marL="2057400" indent="-228600" algn="l" rtl="0" eaLnBrk="0" fontAlgn="base" hangingPunct="0">
              <a:spcBef>
                <a:spcPct val="4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0850" indent="-450850">
              <a:buClr>
                <a:schemeClr val="tx2">
                  <a:lumMod val="75000"/>
                </a:schemeClr>
              </a:buClr>
              <a:buSzPct val="90000"/>
            </a:pPr>
            <a:r>
              <a:rPr lang="tr-TR" sz="2200" dirty="0">
                <a:ea typeface="Tahoma" pitchFamily="34" charset="0"/>
                <a:cs typeface="Tahoma" pitchFamily="34" charset="0"/>
              </a:rPr>
              <a:t>Toplam Kalite Yönetimi  </a:t>
            </a:r>
            <a:r>
              <a:rPr lang="tr-TR" sz="2200" dirty="0">
                <a:solidFill>
                  <a:srgbClr val="C00000"/>
                </a:solidFill>
                <a:ea typeface="Tahoma" pitchFamily="34" charset="0"/>
                <a:cs typeface="Tahoma" pitchFamily="34" charset="0"/>
              </a:rPr>
              <a:t>verimliliği</a:t>
            </a:r>
            <a:r>
              <a:rPr lang="tr-TR" sz="2200" dirty="0">
                <a:ea typeface="Tahoma" pitchFamily="34" charset="0"/>
                <a:cs typeface="Tahoma" pitchFamily="34" charset="0"/>
              </a:rPr>
              <a:t> de beraberinde getirir.</a:t>
            </a:r>
          </a:p>
          <a:p>
            <a:pPr marL="450850" indent="-450850">
              <a:buClr>
                <a:schemeClr val="tx2">
                  <a:lumMod val="75000"/>
                </a:schemeClr>
              </a:buClr>
              <a:buSzPct val="90000"/>
            </a:pPr>
            <a:r>
              <a:rPr lang="tr-TR" sz="2200" dirty="0">
                <a:solidFill>
                  <a:srgbClr val="C00000"/>
                </a:solidFill>
                <a:ea typeface="Tahoma" pitchFamily="34" charset="0"/>
                <a:cs typeface="Tahoma" pitchFamily="34" charset="0"/>
              </a:rPr>
              <a:t>Verimlilik: </a:t>
            </a:r>
            <a:r>
              <a:rPr lang="tr-TR" sz="2200" dirty="0">
                <a:ea typeface="Tahoma" pitchFamily="34" charset="0"/>
                <a:cs typeface="Tahoma" pitchFamily="34" charset="0"/>
              </a:rPr>
              <a:t>Doğru işlerin doğru biçimde yapılmasıdır.</a:t>
            </a:r>
          </a:p>
        </p:txBody>
      </p:sp>
      <p:sp>
        <p:nvSpPr>
          <p:cNvPr id="6" name="Title 2"/>
          <p:cNvSpPr txBox="1">
            <a:spLocks/>
          </p:cNvSpPr>
          <p:nvPr/>
        </p:nvSpPr>
        <p:spPr bwMode="auto">
          <a:xfrm>
            <a:off x="611188" y="125413"/>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kern="1200">
                <a:solidFill>
                  <a:srgbClr val="E46C0A"/>
                </a:solidFill>
                <a:latin typeface="Avenir LT Std 35 Light" pitchFamily="34" charset="0"/>
                <a:ea typeface="+mj-ea"/>
                <a:cs typeface="+mj-cs"/>
              </a:defRPr>
            </a:lvl1pPr>
            <a:lvl2pPr algn="l" rtl="0" eaLnBrk="0" fontAlgn="base" hangingPunct="0">
              <a:spcBef>
                <a:spcPct val="0"/>
              </a:spcBef>
              <a:spcAft>
                <a:spcPct val="0"/>
              </a:spcAft>
              <a:defRPr sz="3600">
                <a:solidFill>
                  <a:srgbClr val="E46C0A"/>
                </a:solidFill>
                <a:latin typeface="Avenir LT Std 35 Light" pitchFamily="34" charset="0"/>
              </a:defRPr>
            </a:lvl2pPr>
            <a:lvl3pPr algn="l" rtl="0" eaLnBrk="0" fontAlgn="base" hangingPunct="0">
              <a:spcBef>
                <a:spcPct val="0"/>
              </a:spcBef>
              <a:spcAft>
                <a:spcPct val="0"/>
              </a:spcAft>
              <a:defRPr sz="3600">
                <a:solidFill>
                  <a:srgbClr val="E46C0A"/>
                </a:solidFill>
                <a:latin typeface="Avenir LT Std 35 Light" pitchFamily="34" charset="0"/>
              </a:defRPr>
            </a:lvl3pPr>
            <a:lvl4pPr algn="l" rtl="0" eaLnBrk="0" fontAlgn="base" hangingPunct="0">
              <a:spcBef>
                <a:spcPct val="0"/>
              </a:spcBef>
              <a:spcAft>
                <a:spcPct val="0"/>
              </a:spcAft>
              <a:defRPr sz="3600">
                <a:solidFill>
                  <a:srgbClr val="E46C0A"/>
                </a:solidFill>
                <a:latin typeface="Avenir LT Std 35 Light" pitchFamily="34" charset="0"/>
              </a:defRPr>
            </a:lvl4pPr>
            <a:lvl5pPr algn="l" rtl="0" eaLnBrk="0" fontAlgn="base" hangingPunct="0">
              <a:spcBef>
                <a:spcPct val="0"/>
              </a:spcBef>
              <a:spcAft>
                <a:spcPct val="0"/>
              </a:spcAft>
              <a:defRPr sz="3600">
                <a:solidFill>
                  <a:srgbClr val="E46C0A"/>
                </a:solidFill>
                <a:latin typeface="Avenir LT Std 35 Light" pitchFamily="34" charset="0"/>
              </a:defRPr>
            </a:lvl5pPr>
            <a:lvl6pPr marL="457200" algn="l" rtl="0" eaLnBrk="1" fontAlgn="base" hangingPunct="1">
              <a:spcBef>
                <a:spcPct val="0"/>
              </a:spcBef>
              <a:spcAft>
                <a:spcPct val="0"/>
              </a:spcAft>
              <a:defRPr sz="3600">
                <a:solidFill>
                  <a:srgbClr val="E46C0A"/>
                </a:solidFill>
                <a:latin typeface="Avenir LT Std 35 Light" pitchFamily="34" charset="0"/>
              </a:defRPr>
            </a:lvl6pPr>
            <a:lvl7pPr marL="914400" algn="l" rtl="0" eaLnBrk="1" fontAlgn="base" hangingPunct="1">
              <a:spcBef>
                <a:spcPct val="0"/>
              </a:spcBef>
              <a:spcAft>
                <a:spcPct val="0"/>
              </a:spcAft>
              <a:defRPr sz="3600">
                <a:solidFill>
                  <a:srgbClr val="E46C0A"/>
                </a:solidFill>
                <a:latin typeface="Avenir LT Std 35 Light" pitchFamily="34" charset="0"/>
              </a:defRPr>
            </a:lvl7pPr>
            <a:lvl8pPr marL="1371600" algn="l" rtl="0" eaLnBrk="1" fontAlgn="base" hangingPunct="1">
              <a:spcBef>
                <a:spcPct val="0"/>
              </a:spcBef>
              <a:spcAft>
                <a:spcPct val="0"/>
              </a:spcAft>
              <a:defRPr sz="3600">
                <a:solidFill>
                  <a:srgbClr val="E46C0A"/>
                </a:solidFill>
                <a:latin typeface="Avenir LT Std 35 Light" pitchFamily="34" charset="0"/>
              </a:defRPr>
            </a:lvl8pPr>
            <a:lvl9pPr marL="1828800" algn="l" rtl="0" eaLnBrk="1" fontAlgn="base" hangingPunct="1">
              <a:spcBef>
                <a:spcPct val="0"/>
              </a:spcBef>
              <a:spcAft>
                <a:spcPct val="0"/>
              </a:spcAft>
              <a:defRPr sz="3600">
                <a:solidFill>
                  <a:srgbClr val="E46C0A"/>
                </a:solidFill>
                <a:latin typeface="Avenir LT Std 35 Light" pitchFamily="34" charset="0"/>
              </a:defRPr>
            </a:lvl9pPr>
          </a:lstStyle>
          <a:p>
            <a:pPr eaLnBrk="1" hangingPunct="1"/>
            <a:r>
              <a:rPr lang="tr-TR" sz="3200" dirty="0">
                <a:solidFill>
                  <a:schemeClr val="accent5">
                    <a:lumMod val="50000"/>
                  </a:schemeClr>
                </a:solidFill>
                <a:latin typeface="Avenir LT Std 35 Light"/>
              </a:rPr>
              <a:t>Toplam Kalite Yönetimi</a:t>
            </a:r>
          </a:p>
        </p:txBody>
      </p:sp>
      <p:sp>
        <p:nvSpPr>
          <p:cNvPr id="7" name="Content Placeholder 1"/>
          <p:cNvSpPr txBox="1">
            <a:spLocks/>
          </p:cNvSpPr>
          <p:nvPr/>
        </p:nvSpPr>
        <p:spPr bwMode="auto">
          <a:xfrm>
            <a:off x="922497" y="2449230"/>
            <a:ext cx="7236764" cy="1899138"/>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no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Calibri" pitchFamily="34" charset="0"/>
                <a:ea typeface="+mn-ea"/>
                <a:cs typeface="Calibri" pitchFamily="34" charset="0"/>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Calibri" pitchFamily="34" charset="0"/>
                <a:ea typeface="+mn-ea"/>
                <a:cs typeface="Calibri" pitchFamily="34" charset="0"/>
              </a:defRPr>
            </a:lvl2pPr>
            <a:lvl3pPr marL="822325" indent="-228600" algn="l" rtl="0" eaLnBrk="0" fontAlgn="base" hangingPunct="0">
              <a:spcBef>
                <a:spcPts val="375"/>
              </a:spcBef>
              <a:spcAft>
                <a:spcPct val="0"/>
              </a:spcAft>
              <a:buClr>
                <a:srgbClr val="B7CCE5"/>
              </a:buClr>
              <a:buSzPct val="85000"/>
              <a:buFont typeface="Wingdings 2" pitchFamily="18" charset="2"/>
              <a:buChar char=""/>
              <a:defRPr sz="2000" kern="1200">
                <a:solidFill>
                  <a:schemeClr val="tx1"/>
                </a:solidFill>
                <a:latin typeface="Calibri" pitchFamily="34" charset="0"/>
                <a:ea typeface="+mn-ea"/>
                <a:cs typeface="Calibri" pitchFamily="34" charset="0"/>
              </a:defRPr>
            </a:lvl3pPr>
            <a:lvl4pPr marL="1096963" indent="-228600" algn="l" rtl="0" eaLnBrk="0" fontAlgn="base" hangingPunct="0">
              <a:spcBef>
                <a:spcPts val="375"/>
              </a:spcBef>
              <a:spcAft>
                <a:spcPct val="0"/>
              </a:spcAft>
              <a:buClr>
                <a:srgbClr val="7F8FA9"/>
              </a:buClr>
              <a:buSzPct val="80000"/>
              <a:buFont typeface="Wingdings 2" pitchFamily="18" charset="2"/>
              <a:buChar char=""/>
              <a:defRPr sz="2000" kern="1200">
                <a:solidFill>
                  <a:schemeClr val="tx1"/>
                </a:solidFill>
                <a:latin typeface="Calibri" pitchFamily="34" charset="0"/>
                <a:ea typeface="+mn-ea"/>
                <a:cs typeface="Calibri" pitchFamily="34" charset="0"/>
              </a:defRPr>
            </a:lvl4pPr>
            <a:lvl5pPr marL="1371600" indent="-228600" algn="l" rtl="0" eaLnBrk="0" fontAlgn="base" hangingPunct="0">
              <a:spcBef>
                <a:spcPts val="375"/>
              </a:spcBef>
              <a:spcAft>
                <a:spcPct val="0"/>
              </a:spcAft>
              <a:buClr>
                <a:srgbClr val="7F8FA9"/>
              </a:buClr>
              <a:buChar char="o"/>
              <a:defRPr sz="2000" kern="1200">
                <a:solidFill>
                  <a:schemeClr val="tx1"/>
                </a:solidFill>
                <a:latin typeface="Calibri" pitchFamily="34" charset="0"/>
                <a:ea typeface="+mn-ea"/>
                <a:cs typeface="Calibri" pitchFamily="34" charset="0"/>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spcBef>
                <a:spcPts val="1200"/>
              </a:spcBef>
              <a:buNone/>
            </a:pPr>
            <a:r>
              <a:rPr lang="tr-TR" sz="2400" dirty="0">
                <a:solidFill>
                  <a:schemeClr val="bg1"/>
                </a:solidFill>
                <a:latin typeface="+mn-lt"/>
                <a:ea typeface="Tahoma" pitchFamily="34" charset="0"/>
                <a:cs typeface="Tahoma" pitchFamily="34" charset="0"/>
              </a:rPr>
              <a:t>"İyi yöneticiler işleri doğru yaparlar, </a:t>
            </a:r>
          </a:p>
          <a:p>
            <a:pPr marL="0" indent="0" algn="ctr">
              <a:spcBef>
                <a:spcPts val="1200"/>
              </a:spcBef>
              <a:buNone/>
            </a:pPr>
            <a:r>
              <a:rPr lang="tr-TR" sz="2400" dirty="0">
                <a:solidFill>
                  <a:schemeClr val="bg1"/>
                </a:solidFill>
                <a:latin typeface="+mn-lt"/>
                <a:ea typeface="Tahoma" pitchFamily="34" charset="0"/>
                <a:cs typeface="Tahoma" pitchFamily="34" charset="0"/>
              </a:rPr>
              <a:t>iyi liderler doğru işleri yaparlar”</a:t>
            </a:r>
          </a:p>
          <a:p>
            <a:pPr marL="0" indent="0" algn="r">
              <a:spcBef>
                <a:spcPts val="1200"/>
              </a:spcBef>
              <a:buNone/>
            </a:pPr>
            <a:r>
              <a:rPr lang="tr-TR" sz="2400" dirty="0">
                <a:solidFill>
                  <a:schemeClr val="bg1"/>
                </a:solidFill>
                <a:latin typeface="+mn-lt"/>
                <a:ea typeface="Tahoma" pitchFamily="34" charset="0"/>
                <a:cs typeface="Tahoma" pitchFamily="34" charset="0"/>
              </a:rPr>
              <a:t>Peter DRUCKER</a:t>
            </a:r>
          </a:p>
        </p:txBody>
      </p:sp>
      <p:pic>
        <p:nvPicPr>
          <p:cNvPr id="2" name="Resim 1"/>
          <p:cNvPicPr>
            <a:picLocks noChangeAspect="1"/>
          </p:cNvPicPr>
          <p:nvPr/>
        </p:nvPicPr>
        <p:blipFill>
          <a:blip r:embed="rId2"/>
          <a:stretch>
            <a:fillRect/>
          </a:stretch>
        </p:blipFill>
        <p:spPr>
          <a:xfrm>
            <a:off x="0" y="3919694"/>
            <a:ext cx="4533900" cy="2939478"/>
          </a:xfrm>
          <a:prstGeom prst="rect">
            <a:avLst/>
          </a:prstGeom>
        </p:spPr>
      </p:pic>
    </p:spTree>
    <p:extLst>
      <p:ext uri="{BB962C8B-B14F-4D97-AF65-F5344CB8AC3E}">
        <p14:creationId xmlns:p14="http://schemas.microsoft.com/office/powerpoint/2010/main" val="10438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611188" y="125413"/>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kern="1200">
                <a:solidFill>
                  <a:srgbClr val="E46C0A"/>
                </a:solidFill>
                <a:latin typeface="Avenir LT Std 35 Light" pitchFamily="34" charset="0"/>
                <a:ea typeface="+mj-ea"/>
                <a:cs typeface="+mj-cs"/>
              </a:defRPr>
            </a:lvl1pPr>
            <a:lvl2pPr algn="l" rtl="0" eaLnBrk="0" fontAlgn="base" hangingPunct="0">
              <a:spcBef>
                <a:spcPct val="0"/>
              </a:spcBef>
              <a:spcAft>
                <a:spcPct val="0"/>
              </a:spcAft>
              <a:defRPr sz="3600">
                <a:solidFill>
                  <a:srgbClr val="E46C0A"/>
                </a:solidFill>
                <a:latin typeface="Avenir LT Std 35 Light" pitchFamily="34" charset="0"/>
              </a:defRPr>
            </a:lvl2pPr>
            <a:lvl3pPr algn="l" rtl="0" eaLnBrk="0" fontAlgn="base" hangingPunct="0">
              <a:spcBef>
                <a:spcPct val="0"/>
              </a:spcBef>
              <a:spcAft>
                <a:spcPct val="0"/>
              </a:spcAft>
              <a:defRPr sz="3600">
                <a:solidFill>
                  <a:srgbClr val="E46C0A"/>
                </a:solidFill>
                <a:latin typeface="Avenir LT Std 35 Light" pitchFamily="34" charset="0"/>
              </a:defRPr>
            </a:lvl3pPr>
            <a:lvl4pPr algn="l" rtl="0" eaLnBrk="0" fontAlgn="base" hangingPunct="0">
              <a:spcBef>
                <a:spcPct val="0"/>
              </a:spcBef>
              <a:spcAft>
                <a:spcPct val="0"/>
              </a:spcAft>
              <a:defRPr sz="3600">
                <a:solidFill>
                  <a:srgbClr val="E46C0A"/>
                </a:solidFill>
                <a:latin typeface="Avenir LT Std 35 Light" pitchFamily="34" charset="0"/>
              </a:defRPr>
            </a:lvl4pPr>
            <a:lvl5pPr algn="l" rtl="0" eaLnBrk="0" fontAlgn="base" hangingPunct="0">
              <a:spcBef>
                <a:spcPct val="0"/>
              </a:spcBef>
              <a:spcAft>
                <a:spcPct val="0"/>
              </a:spcAft>
              <a:defRPr sz="3600">
                <a:solidFill>
                  <a:srgbClr val="E46C0A"/>
                </a:solidFill>
                <a:latin typeface="Avenir LT Std 35 Light" pitchFamily="34" charset="0"/>
              </a:defRPr>
            </a:lvl5pPr>
            <a:lvl6pPr marL="457200" algn="l" rtl="0" eaLnBrk="1" fontAlgn="base" hangingPunct="1">
              <a:spcBef>
                <a:spcPct val="0"/>
              </a:spcBef>
              <a:spcAft>
                <a:spcPct val="0"/>
              </a:spcAft>
              <a:defRPr sz="3600">
                <a:solidFill>
                  <a:srgbClr val="E46C0A"/>
                </a:solidFill>
                <a:latin typeface="Avenir LT Std 35 Light" pitchFamily="34" charset="0"/>
              </a:defRPr>
            </a:lvl6pPr>
            <a:lvl7pPr marL="914400" algn="l" rtl="0" eaLnBrk="1" fontAlgn="base" hangingPunct="1">
              <a:spcBef>
                <a:spcPct val="0"/>
              </a:spcBef>
              <a:spcAft>
                <a:spcPct val="0"/>
              </a:spcAft>
              <a:defRPr sz="3600">
                <a:solidFill>
                  <a:srgbClr val="E46C0A"/>
                </a:solidFill>
                <a:latin typeface="Avenir LT Std 35 Light" pitchFamily="34" charset="0"/>
              </a:defRPr>
            </a:lvl7pPr>
            <a:lvl8pPr marL="1371600" algn="l" rtl="0" eaLnBrk="1" fontAlgn="base" hangingPunct="1">
              <a:spcBef>
                <a:spcPct val="0"/>
              </a:spcBef>
              <a:spcAft>
                <a:spcPct val="0"/>
              </a:spcAft>
              <a:defRPr sz="3600">
                <a:solidFill>
                  <a:srgbClr val="E46C0A"/>
                </a:solidFill>
                <a:latin typeface="Avenir LT Std 35 Light" pitchFamily="34" charset="0"/>
              </a:defRPr>
            </a:lvl8pPr>
            <a:lvl9pPr marL="1828800" algn="l" rtl="0" eaLnBrk="1" fontAlgn="base" hangingPunct="1">
              <a:spcBef>
                <a:spcPct val="0"/>
              </a:spcBef>
              <a:spcAft>
                <a:spcPct val="0"/>
              </a:spcAft>
              <a:defRPr sz="3600">
                <a:solidFill>
                  <a:srgbClr val="E46C0A"/>
                </a:solidFill>
                <a:latin typeface="Avenir LT Std 35 Light" pitchFamily="34" charset="0"/>
              </a:defRPr>
            </a:lvl9pPr>
          </a:lstStyle>
          <a:p>
            <a:pPr eaLnBrk="1" hangingPunct="1"/>
            <a:r>
              <a:rPr lang="tr-TR" sz="3200" dirty="0">
                <a:solidFill>
                  <a:schemeClr val="accent5">
                    <a:lumMod val="50000"/>
                  </a:schemeClr>
                </a:solidFill>
                <a:latin typeface="Avenir LT Std 35 Light"/>
              </a:rPr>
              <a:t>Dr. W. </a:t>
            </a:r>
            <a:r>
              <a:rPr lang="tr-TR" sz="3200" dirty="0" err="1">
                <a:solidFill>
                  <a:schemeClr val="accent5">
                    <a:lumMod val="50000"/>
                  </a:schemeClr>
                </a:solidFill>
                <a:latin typeface="Avenir LT Std 35 Light"/>
              </a:rPr>
              <a:t>Edwards</a:t>
            </a:r>
            <a:r>
              <a:rPr lang="tr-TR" sz="3200" dirty="0">
                <a:solidFill>
                  <a:schemeClr val="accent5">
                    <a:lumMod val="50000"/>
                  </a:schemeClr>
                </a:solidFill>
                <a:latin typeface="Avenir LT Std 35 Light"/>
              </a:rPr>
              <a:t> </a:t>
            </a:r>
            <a:r>
              <a:rPr lang="tr-TR" sz="3200" dirty="0" err="1">
                <a:solidFill>
                  <a:schemeClr val="accent5">
                    <a:lumMod val="50000"/>
                  </a:schemeClr>
                </a:solidFill>
                <a:latin typeface="Avenir LT Std 35 Light"/>
              </a:rPr>
              <a:t>Deming</a:t>
            </a:r>
            <a:endParaRPr lang="tr-TR" sz="3200" dirty="0">
              <a:solidFill>
                <a:schemeClr val="accent5">
                  <a:lumMod val="50000"/>
                </a:schemeClr>
              </a:solidFill>
              <a:latin typeface="Avenir LT Std 35 Light"/>
            </a:endParaRPr>
          </a:p>
        </p:txBody>
      </p:sp>
      <p:grpSp>
        <p:nvGrpSpPr>
          <p:cNvPr id="4" name="Grup 3"/>
          <p:cNvGrpSpPr/>
          <p:nvPr/>
        </p:nvGrpSpPr>
        <p:grpSpPr>
          <a:xfrm>
            <a:off x="3660965" y="2923470"/>
            <a:ext cx="2232394" cy="1298843"/>
            <a:chOff x="2982913" y="1770942"/>
            <a:chExt cx="2535238" cy="1414463"/>
          </a:xfrm>
        </p:grpSpPr>
        <p:sp>
          <p:nvSpPr>
            <p:cNvPr id="11" name="Freeform 5"/>
            <p:cNvSpPr>
              <a:spLocks/>
            </p:cNvSpPr>
            <p:nvPr/>
          </p:nvSpPr>
          <p:spPr bwMode="auto">
            <a:xfrm>
              <a:off x="3189288" y="1770942"/>
              <a:ext cx="2328863" cy="1414463"/>
            </a:xfrm>
            <a:custGeom>
              <a:avLst/>
              <a:gdLst>
                <a:gd name="T0" fmla="*/ 243 w 1194"/>
                <a:gd name="T1" fmla="*/ 964 h 823"/>
                <a:gd name="T2" fmla="*/ 258 w 1194"/>
                <a:gd name="T3" fmla="*/ 932 h 823"/>
                <a:gd name="T4" fmla="*/ 276 w 1194"/>
                <a:gd name="T5" fmla="*/ 892 h 823"/>
                <a:gd name="T6" fmla="*/ 296 w 1194"/>
                <a:gd name="T7" fmla="*/ 860 h 823"/>
                <a:gd name="T8" fmla="*/ 317 w 1194"/>
                <a:gd name="T9" fmla="*/ 824 h 823"/>
                <a:gd name="T10" fmla="*/ 339 w 1194"/>
                <a:gd name="T11" fmla="*/ 789 h 823"/>
                <a:gd name="T12" fmla="*/ 367 w 1194"/>
                <a:gd name="T13" fmla="*/ 756 h 823"/>
                <a:gd name="T14" fmla="*/ 388 w 1194"/>
                <a:gd name="T15" fmla="*/ 729 h 823"/>
                <a:gd name="T16" fmla="*/ 415 w 1194"/>
                <a:gd name="T17" fmla="*/ 698 h 823"/>
                <a:gd name="T18" fmla="*/ 442 w 1194"/>
                <a:gd name="T19" fmla="*/ 669 h 823"/>
                <a:gd name="T20" fmla="*/ 467 w 1194"/>
                <a:gd name="T21" fmla="*/ 644 h 823"/>
                <a:gd name="T22" fmla="*/ 501 w 1194"/>
                <a:gd name="T23" fmla="*/ 612 h 823"/>
                <a:gd name="T24" fmla="*/ 546 w 1194"/>
                <a:gd name="T25" fmla="*/ 573 h 823"/>
                <a:gd name="T26" fmla="*/ 592 w 1194"/>
                <a:gd name="T27" fmla="*/ 536 h 823"/>
                <a:gd name="T28" fmla="*/ 641 w 1194"/>
                <a:gd name="T29" fmla="*/ 502 h 823"/>
                <a:gd name="T30" fmla="*/ 693 w 1194"/>
                <a:gd name="T31" fmla="*/ 473 h 823"/>
                <a:gd name="T32" fmla="*/ 753 w 1194"/>
                <a:gd name="T33" fmla="*/ 438 h 823"/>
                <a:gd name="T34" fmla="*/ 815 w 1194"/>
                <a:gd name="T35" fmla="*/ 408 h 823"/>
                <a:gd name="T36" fmla="*/ 882 w 1194"/>
                <a:gd name="T37" fmla="*/ 380 h 823"/>
                <a:gd name="T38" fmla="*/ 944 w 1194"/>
                <a:gd name="T39" fmla="*/ 356 h 823"/>
                <a:gd name="T40" fmla="*/ 1004 w 1194"/>
                <a:gd name="T41" fmla="*/ 336 h 823"/>
                <a:gd name="T42" fmla="*/ 1068 w 1194"/>
                <a:gd name="T43" fmla="*/ 318 h 823"/>
                <a:gd name="T44" fmla="*/ 1132 w 1194"/>
                <a:gd name="T45" fmla="*/ 302 h 823"/>
                <a:gd name="T46" fmla="*/ 1203 w 1194"/>
                <a:gd name="T47" fmla="*/ 288 h 823"/>
                <a:gd name="T48" fmla="*/ 1277 w 1194"/>
                <a:gd name="T49" fmla="*/ 276 h 823"/>
                <a:gd name="T50" fmla="*/ 1352 w 1194"/>
                <a:gd name="T51" fmla="*/ 270 h 823"/>
                <a:gd name="T52" fmla="*/ 1428 w 1194"/>
                <a:gd name="T53" fmla="*/ 266 h 823"/>
                <a:gd name="T54" fmla="*/ 1506 w 1194"/>
                <a:gd name="T55" fmla="*/ 266 h 823"/>
                <a:gd name="T56" fmla="*/ 1801 w 1194"/>
                <a:gd name="T57" fmla="*/ 174 h 823"/>
                <a:gd name="T58" fmla="*/ 1506 w 1194"/>
                <a:gd name="T59" fmla="*/ 65 h 823"/>
                <a:gd name="T60" fmla="*/ 1415 w 1194"/>
                <a:gd name="T61" fmla="*/ 67 h 823"/>
                <a:gd name="T62" fmla="*/ 1333 w 1194"/>
                <a:gd name="T63" fmla="*/ 71 h 823"/>
                <a:gd name="T64" fmla="*/ 1261 w 1194"/>
                <a:gd name="T65" fmla="*/ 79 h 823"/>
                <a:gd name="T66" fmla="*/ 1187 w 1194"/>
                <a:gd name="T67" fmla="*/ 88 h 823"/>
                <a:gd name="T68" fmla="*/ 1117 w 1194"/>
                <a:gd name="T69" fmla="*/ 97 h 823"/>
                <a:gd name="T70" fmla="*/ 1037 w 1194"/>
                <a:gd name="T71" fmla="*/ 114 h 823"/>
                <a:gd name="T72" fmla="*/ 971 w 1194"/>
                <a:gd name="T73" fmla="*/ 132 h 823"/>
                <a:gd name="T74" fmla="*/ 896 w 1194"/>
                <a:gd name="T75" fmla="*/ 154 h 823"/>
                <a:gd name="T76" fmla="*/ 829 w 1194"/>
                <a:gd name="T77" fmla="*/ 174 h 823"/>
                <a:gd name="T78" fmla="*/ 757 w 1194"/>
                <a:gd name="T79" fmla="*/ 204 h 823"/>
                <a:gd name="T80" fmla="*/ 693 w 1194"/>
                <a:gd name="T81" fmla="*/ 231 h 823"/>
                <a:gd name="T82" fmla="*/ 633 w 1194"/>
                <a:gd name="T83" fmla="*/ 258 h 823"/>
                <a:gd name="T84" fmla="*/ 570 w 1194"/>
                <a:gd name="T85" fmla="*/ 289 h 823"/>
                <a:gd name="T86" fmla="*/ 512 w 1194"/>
                <a:gd name="T87" fmla="*/ 326 h 823"/>
                <a:gd name="T88" fmla="*/ 457 w 1194"/>
                <a:gd name="T89" fmla="*/ 361 h 823"/>
                <a:gd name="T90" fmla="*/ 410 w 1194"/>
                <a:gd name="T91" fmla="*/ 394 h 823"/>
                <a:gd name="T92" fmla="*/ 356 w 1194"/>
                <a:gd name="T93" fmla="*/ 437 h 823"/>
                <a:gd name="T94" fmla="*/ 312 w 1194"/>
                <a:gd name="T95" fmla="*/ 474 h 823"/>
                <a:gd name="T96" fmla="*/ 265 w 1194"/>
                <a:gd name="T97" fmla="*/ 516 h 823"/>
                <a:gd name="T98" fmla="*/ 224 w 1194"/>
                <a:gd name="T99" fmla="*/ 560 h 823"/>
                <a:gd name="T100" fmla="*/ 183 w 1194"/>
                <a:gd name="T101" fmla="*/ 602 h 823"/>
                <a:gd name="T102" fmla="*/ 156 w 1194"/>
                <a:gd name="T103" fmla="*/ 637 h 823"/>
                <a:gd name="T104" fmla="*/ 131 w 1194"/>
                <a:gd name="T105" fmla="*/ 660 h 823"/>
                <a:gd name="T106" fmla="*/ 117 w 1194"/>
                <a:gd name="T107" fmla="*/ 684 h 823"/>
                <a:gd name="T108" fmla="*/ 100 w 1194"/>
                <a:gd name="T109" fmla="*/ 712 h 823"/>
                <a:gd name="T110" fmla="*/ 84 w 1194"/>
                <a:gd name="T111" fmla="*/ 737 h 823"/>
                <a:gd name="T112" fmla="*/ 65 w 1194"/>
                <a:gd name="T113" fmla="*/ 766 h 823"/>
                <a:gd name="T114" fmla="*/ 45 w 1194"/>
                <a:gd name="T115" fmla="*/ 796 h 823"/>
                <a:gd name="T116" fmla="*/ 31 w 1194"/>
                <a:gd name="T117" fmla="*/ 822 h 823"/>
                <a:gd name="T118" fmla="*/ 17 w 1194"/>
                <a:gd name="T119" fmla="*/ 851 h 823"/>
                <a:gd name="T120" fmla="*/ 6 w 1194"/>
                <a:gd name="T121" fmla="*/ 876 h 8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94"/>
                <a:gd name="T184" fmla="*/ 0 h 823"/>
                <a:gd name="T185" fmla="*/ 1194 w 1194"/>
                <a:gd name="T186" fmla="*/ 823 h 82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94" h="823">
                  <a:moveTo>
                    <a:pt x="0" y="760"/>
                  </a:moveTo>
                  <a:lnTo>
                    <a:pt x="161" y="822"/>
                  </a:lnTo>
                  <a:lnTo>
                    <a:pt x="165" y="809"/>
                  </a:lnTo>
                  <a:lnTo>
                    <a:pt x="171" y="795"/>
                  </a:lnTo>
                  <a:lnTo>
                    <a:pt x="178" y="777"/>
                  </a:lnTo>
                  <a:lnTo>
                    <a:pt x="183" y="761"/>
                  </a:lnTo>
                  <a:lnTo>
                    <a:pt x="190" y="746"/>
                  </a:lnTo>
                  <a:lnTo>
                    <a:pt x="196" y="733"/>
                  </a:lnTo>
                  <a:lnTo>
                    <a:pt x="203" y="717"/>
                  </a:lnTo>
                  <a:lnTo>
                    <a:pt x="210" y="703"/>
                  </a:lnTo>
                  <a:lnTo>
                    <a:pt x="218" y="687"/>
                  </a:lnTo>
                  <a:lnTo>
                    <a:pt x="225" y="673"/>
                  </a:lnTo>
                  <a:lnTo>
                    <a:pt x="235" y="658"/>
                  </a:lnTo>
                  <a:lnTo>
                    <a:pt x="243" y="645"/>
                  </a:lnTo>
                  <a:lnTo>
                    <a:pt x="250" y="633"/>
                  </a:lnTo>
                  <a:lnTo>
                    <a:pt x="257" y="622"/>
                  </a:lnTo>
                  <a:lnTo>
                    <a:pt x="265" y="609"/>
                  </a:lnTo>
                  <a:lnTo>
                    <a:pt x="275" y="596"/>
                  </a:lnTo>
                  <a:lnTo>
                    <a:pt x="283" y="584"/>
                  </a:lnTo>
                  <a:lnTo>
                    <a:pt x="293" y="571"/>
                  </a:lnTo>
                  <a:lnTo>
                    <a:pt x="300" y="561"/>
                  </a:lnTo>
                  <a:lnTo>
                    <a:pt x="309" y="550"/>
                  </a:lnTo>
                  <a:lnTo>
                    <a:pt x="320" y="536"/>
                  </a:lnTo>
                  <a:lnTo>
                    <a:pt x="332" y="522"/>
                  </a:lnTo>
                  <a:lnTo>
                    <a:pt x="346" y="506"/>
                  </a:lnTo>
                  <a:lnTo>
                    <a:pt x="361" y="489"/>
                  </a:lnTo>
                  <a:lnTo>
                    <a:pt x="377" y="473"/>
                  </a:lnTo>
                  <a:lnTo>
                    <a:pt x="392" y="457"/>
                  </a:lnTo>
                  <a:lnTo>
                    <a:pt x="410" y="441"/>
                  </a:lnTo>
                  <a:lnTo>
                    <a:pt x="425" y="429"/>
                  </a:lnTo>
                  <a:lnTo>
                    <a:pt x="441" y="416"/>
                  </a:lnTo>
                  <a:lnTo>
                    <a:pt x="459" y="404"/>
                  </a:lnTo>
                  <a:lnTo>
                    <a:pt x="478" y="388"/>
                  </a:lnTo>
                  <a:lnTo>
                    <a:pt x="499" y="374"/>
                  </a:lnTo>
                  <a:lnTo>
                    <a:pt x="517" y="362"/>
                  </a:lnTo>
                  <a:lnTo>
                    <a:pt x="540" y="348"/>
                  </a:lnTo>
                  <a:lnTo>
                    <a:pt x="562" y="334"/>
                  </a:lnTo>
                  <a:lnTo>
                    <a:pt x="584" y="324"/>
                  </a:lnTo>
                  <a:lnTo>
                    <a:pt x="605" y="313"/>
                  </a:lnTo>
                  <a:lnTo>
                    <a:pt x="625" y="304"/>
                  </a:lnTo>
                  <a:lnTo>
                    <a:pt x="644" y="296"/>
                  </a:lnTo>
                  <a:lnTo>
                    <a:pt x="665" y="286"/>
                  </a:lnTo>
                  <a:lnTo>
                    <a:pt x="686" y="279"/>
                  </a:lnTo>
                  <a:lnTo>
                    <a:pt x="707" y="272"/>
                  </a:lnTo>
                  <a:lnTo>
                    <a:pt x="729" y="264"/>
                  </a:lnTo>
                  <a:lnTo>
                    <a:pt x="750" y="258"/>
                  </a:lnTo>
                  <a:lnTo>
                    <a:pt x="773" y="251"/>
                  </a:lnTo>
                  <a:lnTo>
                    <a:pt x="797" y="246"/>
                  </a:lnTo>
                  <a:lnTo>
                    <a:pt x="821" y="240"/>
                  </a:lnTo>
                  <a:lnTo>
                    <a:pt x="846" y="236"/>
                  </a:lnTo>
                  <a:lnTo>
                    <a:pt x="872" y="232"/>
                  </a:lnTo>
                  <a:lnTo>
                    <a:pt x="895" y="230"/>
                  </a:lnTo>
                  <a:lnTo>
                    <a:pt x="918" y="227"/>
                  </a:lnTo>
                  <a:lnTo>
                    <a:pt x="946" y="227"/>
                  </a:lnTo>
                  <a:lnTo>
                    <a:pt x="970" y="227"/>
                  </a:lnTo>
                  <a:lnTo>
                    <a:pt x="998" y="227"/>
                  </a:lnTo>
                  <a:lnTo>
                    <a:pt x="998" y="286"/>
                  </a:lnTo>
                  <a:lnTo>
                    <a:pt x="1193" y="149"/>
                  </a:lnTo>
                  <a:lnTo>
                    <a:pt x="998" y="0"/>
                  </a:lnTo>
                  <a:lnTo>
                    <a:pt x="998" y="55"/>
                  </a:lnTo>
                  <a:lnTo>
                    <a:pt x="967" y="55"/>
                  </a:lnTo>
                  <a:lnTo>
                    <a:pt x="938" y="57"/>
                  </a:lnTo>
                  <a:lnTo>
                    <a:pt x="910" y="60"/>
                  </a:lnTo>
                  <a:lnTo>
                    <a:pt x="883" y="61"/>
                  </a:lnTo>
                  <a:lnTo>
                    <a:pt x="858" y="62"/>
                  </a:lnTo>
                  <a:lnTo>
                    <a:pt x="835" y="67"/>
                  </a:lnTo>
                  <a:lnTo>
                    <a:pt x="808" y="71"/>
                  </a:lnTo>
                  <a:lnTo>
                    <a:pt x="786" y="75"/>
                  </a:lnTo>
                  <a:lnTo>
                    <a:pt x="764" y="79"/>
                  </a:lnTo>
                  <a:lnTo>
                    <a:pt x="740" y="83"/>
                  </a:lnTo>
                  <a:lnTo>
                    <a:pt x="709" y="92"/>
                  </a:lnTo>
                  <a:lnTo>
                    <a:pt x="687" y="97"/>
                  </a:lnTo>
                  <a:lnTo>
                    <a:pt x="664" y="104"/>
                  </a:lnTo>
                  <a:lnTo>
                    <a:pt x="643" y="113"/>
                  </a:lnTo>
                  <a:lnTo>
                    <a:pt x="616" y="121"/>
                  </a:lnTo>
                  <a:lnTo>
                    <a:pt x="593" y="131"/>
                  </a:lnTo>
                  <a:lnTo>
                    <a:pt x="570" y="141"/>
                  </a:lnTo>
                  <a:lnTo>
                    <a:pt x="549" y="149"/>
                  </a:lnTo>
                  <a:lnTo>
                    <a:pt x="524" y="162"/>
                  </a:lnTo>
                  <a:lnTo>
                    <a:pt x="501" y="174"/>
                  </a:lnTo>
                  <a:lnTo>
                    <a:pt x="480" y="184"/>
                  </a:lnTo>
                  <a:lnTo>
                    <a:pt x="459" y="197"/>
                  </a:lnTo>
                  <a:lnTo>
                    <a:pt x="439" y="206"/>
                  </a:lnTo>
                  <a:lnTo>
                    <a:pt x="419" y="220"/>
                  </a:lnTo>
                  <a:lnTo>
                    <a:pt x="400" y="233"/>
                  </a:lnTo>
                  <a:lnTo>
                    <a:pt x="378" y="247"/>
                  </a:lnTo>
                  <a:lnTo>
                    <a:pt x="357" y="262"/>
                  </a:lnTo>
                  <a:lnTo>
                    <a:pt x="339" y="278"/>
                  </a:lnTo>
                  <a:lnTo>
                    <a:pt x="321" y="293"/>
                  </a:lnTo>
                  <a:lnTo>
                    <a:pt x="303" y="308"/>
                  </a:lnTo>
                  <a:lnTo>
                    <a:pt x="286" y="322"/>
                  </a:lnTo>
                  <a:lnTo>
                    <a:pt x="272" y="336"/>
                  </a:lnTo>
                  <a:lnTo>
                    <a:pt x="253" y="355"/>
                  </a:lnTo>
                  <a:lnTo>
                    <a:pt x="236" y="373"/>
                  </a:lnTo>
                  <a:lnTo>
                    <a:pt x="222" y="387"/>
                  </a:lnTo>
                  <a:lnTo>
                    <a:pt x="207" y="405"/>
                  </a:lnTo>
                  <a:lnTo>
                    <a:pt x="192" y="423"/>
                  </a:lnTo>
                  <a:lnTo>
                    <a:pt x="176" y="441"/>
                  </a:lnTo>
                  <a:lnTo>
                    <a:pt x="161" y="461"/>
                  </a:lnTo>
                  <a:lnTo>
                    <a:pt x="148" y="478"/>
                  </a:lnTo>
                  <a:lnTo>
                    <a:pt x="133" y="497"/>
                  </a:lnTo>
                  <a:lnTo>
                    <a:pt x="121" y="514"/>
                  </a:lnTo>
                  <a:lnTo>
                    <a:pt x="109" y="531"/>
                  </a:lnTo>
                  <a:lnTo>
                    <a:pt x="103" y="543"/>
                  </a:lnTo>
                  <a:lnTo>
                    <a:pt x="94" y="554"/>
                  </a:lnTo>
                  <a:lnTo>
                    <a:pt x="87" y="563"/>
                  </a:lnTo>
                  <a:lnTo>
                    <a:pt x="83" y="573"/>
                  </a:lnTo>
                  <a:lnTo>
                    <a:pt x="77" y="584"/>
                  </a:lnTo>
                  <a:lnTo>
                    <a:pt x="72" y="596"/>
                  </a:lnTo>
                  <a:lnTo>
                    <a:pt x="66" y="608"/>
                  </a:lnTo>
                  <a:lnTo>
                    <a:pt x="59" y="619"/>
                  </a:lnTo>
                  <a:lnTo>
                    <a:pt x="55" y="629"/>
                  </a:lnTo>
                  <a:lnTo>
                    <a:pt x="48" y="641"/>
                  </a:lnTo>
                  <a:lnTo>
                    <a:pt x="43" y="654"/>
                  </a:lnTo>
                  <a:lnTo>
                    <a:pt x="37" y="665"/>
                  </a:lnTo>
                  <a:lnTo>
                    <a:pt x="30" y="679"/>
                  </a:lnTo>
                  <a:lnTo>
                    <a:pt x="26" y="690"/>
                  </a:lnTo>
                  <a:lnTo>
                    <a:pt x="20" y="701"/>
                  </a:lnTo>
                  <a:lnTo>
                    <a:pt x="16" y="714"/>
                  </a:lnTo>
                  <a:lnTo>
                    <a:pt x="11" y="726"/>
                  </a:lnTo>
                  <a:lnTo>
                    <a:pt x="6" y="739"/>
                  </a:lnTo>
                  <a:lnTo>
                    <a:pt x="4" y="747"/>
                  </a:lnTo>
                  <a:lnTo>
                    <a:pt x="0" y="760"/>
                  </a:lnTo>
                </a:path>
              </a:pathLst>
            </a:custGeom>
            <a:gradFill rotWithShape="0">
              <a:gsLst>
                <a:gs pos="0">
                  <a:srgbClr val="FFCC66"/>
                </a:gs>
                <a:gs pos="100000">
                  <a:srgbClr val="FF3300"/>
                </a:gs>
              </a:gsLst>
              <a:path path="rect">
                <a:fillToRect t="100000" r="100000"/>
              </a:path>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latin typeface="Arial" pitchFamily="34" charset="0"/>
                <a:cs typeface="+mn-cs"/>
              </a:endParaRPr>
            </a:p>
          </p:txBody>
        </p:sp>
        <p:sp>
          <p:nvSpPr>
            <p:cNvPr id="13" name="Oval 7"/>
            <p:cNvSpPr>
              <a:spLocks noChangeArrowheads="1"/>
            </p:cNvSpPr>
            <p:nvPr/>
          </p:nvSpPr>
          <p:spPr bwMode="auto">
            <a:xfrm>
              <a:off x="2982913" y="2097967"/>
              <a:ext cx="1838325" cy="625475"/>
            </a:xfrm>
            <a:prstGeom prst="ellipse">
              <a:avLst/>
            </a:prstGeom>
            <a:gradFill rotWithShape="1">
              <a:gsLst>
                <a:gs pos="0">
                  <a:srgbClr val="BBE0E3">
                    <a:gamma/>
                    <a:shade val="46275"/>
                    <a:invGamma/>
                    <a:alpha val="78000"/>
                  </a:srgbClr>
                </a:gs>
                <a:gs pos="50000">
                  <a:srgbClr val="BBE0E3"/>
                </a:gs>
                <a:gs pos="100000">
                  <a:srgbClr val="BBE0E3">
                    <a:gamma/>
                    <a:shade val="46275"/>
                    <a:invGamma/>
                    <a:alpha val="78000"/>
                  </a:srgbClr>
                </a:gs>
              </a:gsLst>
              <a:lin ang="5400000" scaled="1"/>
            </a:gradFill>
            <a:ln w="12700" algn="ctr">
              <a:noFill/>
              <a:round/>
              <a:headEnd/>
              <a:tailEnd/>
            </a:ln>
            <a:effectLst/>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tr-TR" sz="1800" b="0" i="0" u="none" strike="noStrike" kern="0" cap="none" spc="0" normalizeH="0" baseline="0" noProof="0" dirty="0">
                  <a:ln>
                    <a:noFill/>
                  </a:ln>
                  <a:solidFill>
                    <a:srgbClr val="000000"/>
                  </a:solidFill>
                  <a:effectLst/>
                  <a:uLnTx/>
                  <a:uFillTx/>
                  <a:latin typeface="Tahoma" pitchFamily="34" charset="0"/>
                  <a:cs typeface="+mn-cs"/>
                </a:rPr>
                <a:t>ÖNLEM AL</a:t>
              </a:r>
            </a:p>
          </p:txBody>
        </p:sp>
      </p:grpSp>
      <p:grpSp>
        <p:nvGrpSpPr>
          <p:cNvPr id="18" name="Grup 17"/>
          <p:cNvGrpSpPr/>
          <p:nvPr/>
        </p:nvGrpSpPr>
        <p:grpSpPr>
          <a:xfrm>
            <a:off x="5444656" y="5162484"/>
            <a:ext cx="2127553" cy="1309046"/>
            <a:chOff x="4724400" y="4093455"/>
            <a:chExt cx="2416175" cy="1425575"/>
          </a:xfrm>
        </p:grpSpPr>
        <p:sp>
          <p:nvSpPr>
            <p:cNvPr id="12" name="Freeform 6"/>
            <p:cNvSpPr>
              <a:spLocks/>
            </p:cNvSpPr>
            <p:nvPr/>
          </p:nvSpPr>
          <p:spPr bwMode="auto">
            <a:xfrm>
              <a:off x="4724400" y="4093455"/>
              <a:ext cx="2332038" cy="1425575"/>
            </a:xfrm>
            <a:custGeom>
              <a:avLst/>
              <a:gdLst>
                <a:gd name="T0" fmla="*/ 1555 w 1196"/>
                <a:gd name="T1" fmla="*/ 0 h 829"/>
                <a:gd name="T2" fmla="*/ 1544 w 1196"/>
                <a:gd name="T3" fmla="*/ 32 h 829"/>
                <a:gd name="T4" fmla="*/ 1524 w 1196"/>
                <a:gd name="T5" fmla="*/ 71 h 829"/>
                <a:gd name="T6" fmla="*/ 1506 w 1196"/>
                <a:gd name="T7" fmla="*/ 104 h 829"/>
                <a:gd name="T8" fmla="*/ 1485 w 1196"/>
                <a:gd name="T9" fmla="*/ 140 h 829"/>
                <a:gd name="T10" fmla="*/ 1462 w 1196"/>
                <a:gd name="T11" fmla="*/ 175 h 829"/>
                <a:gd name="T12" fmla="*/ 1433 w 1196"/>
                <a:gd name="T13" fmla="*/ 209 h 829"/>
                <a:gd name="T14" fmla="*/ 1414 w 1196"/>
                <a:gd name="T15" fmla="*/ 237 h 829"/>
                <a:gd name="T16" fmla="*/ 1385 w 1196"/>
                <a:gd name="T17" fmla="*/ 264 h 829"/>
                <a:gd name="T18" fmla="*/ 1357 w 1196"/>
                <a:gd name="T19" fmla="*/ 296 h 829"/>
                <a:gd name="T20" fmla="*/ 1335 w 1196"/>
                <a:gd name="T21" fmla="*/ 321 h 829"/>
                <a:gd name="T22" fmla="*/ 1300 w 1196"/>
                <a:gd name="T23" fmla="*/ 352 h 829"/>
                <a:gd name="T24" fmla="*/ 1255 w 1196"/>
                <a:gd name="T25" fmla="*/ 392 h 829"/>
                <a:gd name="T26" fmla="*/ 1209 w 1196"/>
                <a:gd name="T27" fmla="*/ 429 h 829"/>
                <a:gd name="T28" fmla="*/ 1158 w 1196"/>
                <a:gd name="T29" fmla="*/ 464 h 829"/>
                <a:gd name="T30" fmla="*/ 1108 w 1196"/>
                <a:gd name="T31" fmla="*/ 494 h 829"/>
                <a:gd name="T32" fmla="*/ 1046 w 1196"/>
                <a:gd name="T33" fmla="*/ 528 h 829"/>
                <a:gd name="T34" fmla="*/ 985 w 1196"/>
                <a:gd name="T35" fmla="*/ 560 h 829"/>
                <a:gd name="T36" fmla="*/ 919 w 1196"/>
                <a:gd name="T37" fmla="*/ 588 h 829"/>
                <a:gd name="T38" fmla="*/ 857 w 1196"/>
                <a:gd name="T39" fmla="*/ 610 h 829"/>
                <a:gd name="T40" fmla="*/ 795 w 1196"/>
                <a:gd name="T41" fmla="*/ 632 h 829"/>
                <a:gd name="T42" fmla="*/ 733 w 1196"/>
                <a:gd name="T43" fmla="*/ 648 h 829"/>
                <a:gd name="T44" fmla="*/ 668 w 1196"/>
                <a:gd name="T45" fmla="*/ 664 h 829"/>
                <a:gd name="T46" fmla="*/ 597 w 1196"/>
                <a:gd name="T47" fmla="*/ 679 h 829"/>
                <a:gd name="T48" fmla="*/ 523 w 1196"/>
                <a:gd name="T49" fmla="*/ 690 h 829"/>
                <a:gd name="T50" fmla="*/ 450 w 1196"/>
                <a:gd name="T51" fmla="*/ 699 h 829"/>
                <a:gd name="T52" fmla="*/ 370 w 1196"/>
                <a:gd name="T53" fmla="*/ 701 h 829"/>
                <a:gd name="T54" fmla="*/ 295 w 1196"/>
                <a:gd name="T55" fmla="*/ 701 h 829"/>
                <a:gd name="T56" fmla="*/ 0 w 1196"/>
                <a:gd name="T57" fmla="*/ 793 h 829"/>
                <a:gd name="T58" fmla="*/ 295 w 1196"/>
                <a:gd name="T59" fmla="*/ 902 h 829"/>
                <a:gd name="T60" fmla="*/ 382 w 1196"/>
                <a:gd name="T61" fmla="*/ 902 h 829"/>
                <a:gd name="T62" fmla="*/ 467 w 1196"/>
                <a:gd name="T63" fmla="*/ 897 h 829"/>
                <a:gd name="T64" fmla="*/ 540 w 1196"/>
                <a:gd name="T65" fmla="*/ 890 h 829"/>
                <a:gd name="T66" fmla="*/ 614 w 1196"/>
                <a:gd name="T67" fmla="*/ 880 h 829"/>
                <a:gd name="T68" fmla="*/ 683 w 1196"/>
                <a:gd name="T69" fmla="*/ 869 h 829"/>
                <a:gd name="T70" fmla="*/ 763 w 1196"/>
                <a:gd name="T71" fmla="*/ 855 h 829"/>
                <a:gd name="T72" fmla="*/ 830 w 1196"/>
                <a:gd name="T73" fmla="*/ 835 h 829"/>
                <a:gd name="T74" fmla="*/ 905 w 1196"/>
                <a:gd name="T75" fmla="*/ 815 h 829"/>
                <a:gd name="T76" fmla="*/ 972 w 1196"/>
                <a:gd name="T77" fmla="*/ 792 h 829"/>
                <a:gd name="T78" fmla="*/ 1043 w 1196"/>
                <a:gd name="T79" fmla="*/ 764 h 829"/>
                <a:gd name="T80" fmla="*/ 1108 w 1196"/>
                <a:gd name="T81" fmla="*/ 737 h 829"/>
                <a:gd name="T82" fmla="*/ 1166 w 1196"/>
                <a:gd name="T83" fmla="*/ 708 h 829"/>
                <a:gd name="T84" fmla="*/ 1228 w 1196"/>
                <a:gd name="T85" fmla="*/ 676 h 829"/>
                <a:gd name="T86" fmla="*/ 1288 w 1196"/>
                <a:gd name="T87" fmla="*/ 642 h 829"/>
                <a:gd name="T88" fmla="*/ 1344 w 1196"/>
                <a:gd name="T89" fmla="*/ 606 h 829"/>
                <a:gd name="T90" fmla="*/ 1389 w 1196"/>
                <a:gd name="T91" fmla="*/ 573 h 829"/>
                <a:gd name="T92" fmla="*/ 1443 w 1196"/>
                <a:gd name="T93" fmla="*/ 530 h 829"/>
                <a:gd name="T94" fmla="*/ 1489 w 1196"/>
                <a:gd name="T95" fmla="*/ 492 h 829"/>
                <a:gd name="T96" fmla="*/ 1534 w 1196"/>
                <a:gd name="T97" fmla="*/ 450 h 829"/>
                <a:gd name="T98" fmla="*/ 1577 w 1196"/>
                <a:gd name="T99" fmla="*/ 405 h 829"/>
                <a:gd name="T100" fmla="*/ 1618 w 1196"/>
                <a:gd name="T101" fmla="*/ 362 h 829"/>
                <a:gd name="T102" fmla="*/ 1646 w 1196"/>
                <a:gd name="T103" fmla="*/ 328 h 829"/>
                <a:gd name="T104" fmla="*/ 1667 w 1196"/>
                <a:gd name="T105" fmla="*/ 304 h 829"/>
                <a:gd name="T106" fmla="*/ 1684 w 1196"/>
                <a:gd name="T107" fmla="*/ 281 h 829"/>
                <a:gd name="T108" fmla="*/ 1701 w 1196"/>
                <a:gd name="T109" fmla="*/ 251 h 829"/>
                <a:gd name="T110" fmla="*/ 1718 w 1196"/>
                <a:gd name="T111" fmla="*/ 229 h 829"/>
                <a:gd name="T112" fmla="*/ 1737 w 1196"/>
                <a:gd name="T113" fmla="*/ 198 h 829"/>
                <a:gd name="T114" fmla="*/ 1756 w 1196"/>
                <a:gd name="T115" fmla="*/ 169 h 829"/>
                <a:gd name="T116" fmla="*/ 1771 w 1196"/>
                <a:gd name="T117" fmla="*/ 143 h 829"/>
                <a:gd name="T118" fmla="*/ 1783 w 1196"/>
                <a:gd name="T119" fmla="*/ 113 h 829"/>
                <a:gd name="T120" fmla="*/ 1796 w 1196"/>
                <a:gd name="T121" fmla="*/ 87 h 8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96"/>
                <a:gd name="T184" fmla="*/ 0 h 829"/>
                <a:gd name="T185" fmla="*/ 1196 w 1196"/>
                <a:gd name="T186" fmla="*/ 829 h 82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96" h="829">
                  <a:moveTo>
                    <a:pt x="1195" y="63"/>
                  </a:moveTo>
                  <a:lnTo>
                    <a:pt x="1031" y="0"/>
                  </a:lnTo>
                  <a:lnTo>
                    <a:pt x="1027" y="14"/>
                  </a:lnTo>
                  <a:lnTo>
                    <a:pt x="1023" y="28"/>
                  </a:lnTo>
                  <a:lnTo>
                    <a:pt x="1016" y="44"/>
                  </a:lnTo>
                  <a:lnTo>
                    <a:pt x="1010" y="61"/>
                  </a:lnTo>
                  <a:lnTo>
                    <a:pt x="1003" y="77"/>
                  </a:lnTo>
                  <a:lnTo>
                    <a:pt x="998" y="89"/>
                  </a:lnTo>
                  <a:lnTo>
                    <a:pt x="990" y="106"/>
                  </a:lnTo>
                  <a:lnTo>
                    <a:pt x="984" y="119"/>
                  </a:lnTo>
                  <a:lnTo>
                    <a:pt x="976" y="136"/>
                  </a:lnTo>
                  <a:lnTo>
                    <a:pt x="969" y="150"/>
                  </a:lnTo>
                  <a:lnTo>
                    <a:pt x="959" y="164"/>
                  </a:lnTo>
                  <a:lnTo>
                    <a:pt x="950" y="178"/>
                  </a:lnTo>
                  <a:lnTo>
                    <a:pt x="944" y="189"/>
                  </a:lnTo>
                  <a:lnTo>
                    <a:pt x="937" y="202"/>
                  </a:lnTo>
                  <a:lnTo>
                    <a:pt x="928" y="214"/>
                  </a:lnTo>
                  <a:lnTo>
                    <a:pt x="918" y="225"/>
                  </a:lnTo>
                  <a:lnTo>
                    <a:pt x="909" y="239"/>
                  </a:lnTo>
                  <a:lnTo>
                    <a:pt x="900" y="252"/>
                  </a:lnTo>
                  <a:lnTo>
                    <a:pt x="893" y="262"/>
                  </a:lnTo>
                  <a:lnTo>
                    <a:pt x="885" y="273"/>
                  </a:lnTo>
                  <a:lnTo>
                    <a:pt x="874" y="287"/>
                  </a:lnTo>
                  <a:lnTo>
                    <a:pt x="861" y="300"/>
                  </a:lnTo>
                  <a:lnTo>
                    <a:pt x="847" y="318"/>
                  </a:lnTo>
                  <a:lnTo>
                    <a:pt x="832" y="334"/>
                  </a:lnTo>
                  <a:lnTo>
                    <a:pt x="817" y="350"/>
                  </a:lnTo>
                  <a:lnTo>
                    <a:pt x="801" y="366"/>
                  </a:lnTo>
                  <a:lnTo>
                    <a:pt x="782" y="383"/>
                  </a:lnTo>
                  <a:lnTo>
                    <a:pt x="768" y="395"/>
                  </a:lnTo>
                  <a:lnTo>
                    <a:pt x="752" y="406"/>
                  </a:lnTo>
                  <a:lnTo>
                    <a:pt x="734" y="421"/>
                  </a:lnTo>
                  <a:lnTo>
                    <a:pt x="715" y="436"/>
                  </a:lnTo>
                  <a:lnTo>
                    <a:pt x="694" y="450"/>
                  </a:lnTo>
                  <a:lnTo>
                    <a:pt x="674" y="463"/>
                  </a:lnTo>
                  <a:lnTo>
                    <a:pt x="653" y="477"/>
                  </a:lnTo>
                  <a:lnTo>
                    <a:pt x="630" y="489"/>
                  </a:lnTo>
                  <a:lnTo>
                    <a:pt x="609" y="501"/>
                  </a:lnTo>
                  <a:lnTo>
                    <a:pt x="588" y="510"/>
                  </a:lnTo>
                  <a:lnTo>
                    <a:pt x="568" y="520"/>
                  </a:lnTo>
                  <a:lnTo>
                    <a:pt x="549" y="529"/>
                  </a:lnTo>
                  <a:lnTo>
                    <a:pt x="527" y="538"/>
                  </a:lnTo>
                  <a:lnTo>
                    <a:pt x="507" y="545"/>
                  </a:lnTo>
                  <a:lnTo>
                    <a:pt x="486" y="552"/>
                  </a:lnTo>
                  <a:lnTo>
                    <a:pt x="462" y="559"/>
                  </a:lnTo>
                  <a:lnTo>
                    <a:pt x="443" y="566"/>
                  </a:lnTo>
                  <a:lnTo>
                    <a:pt x="419" y="572"/>
                  </a:lnTo>
                  <a:lnTo>
                    <a:pt x="396" y="579"/>
                  </a:lnTo>
                  <a:lnTo>
                    <a:pt x="372" y="585"/>
                  </a:lnTo>
                  <a:lnTo>
                    <a:pt x="347" y="588"/>
                  </a:lnTo>
                  <a:lnTo>
                    <a:pt x="320" y="592"/>
                  </a:lnTo>
                  <a:lnTo>
                    <a:pt x="298" y="595"/>
                  </a:lnTo>
                  <a:lnTo>
                    <a:pt x="273" y="596"/>
                  </a:lnTo>
                  <a:lnTo>
                    <a:pt x="245" y="597"/>
                  </a:lnTo>
                  <a:lnTo>
                    <a:pt x="223" y="597"/>
                  </a:lnTo>
                  <a:lnTo>
                    <a:pt x="195" y="597"/>
                  </a:lnTo>
                  <a:lnTo>
                    <a:pt x="195" y="538"/>
                  </a:lnTo>
                  <a:lnTo>
                    <a:pt x="0" y="676"/>
                  </a:lnTo>
                  <a:lnTo>
                    <a:pt x="195" y="828"/>
                  </a:lnTo>
                  <a:lnTo>
                    <a:pt x="195" y="769"/>
                  </a:lnTo>
                  <a:lnTo>
                    <a:pt x="225" y="769"/>
                  </a:lnTo>
                  <a:lnTo>
                    <a:pt x="253" y="769"/>
                  </a:lnTo>
                  <a:lnTo>
                    <a:pt x="283" y="766"/>
                  </a:lnTo>
                  <a:lnTo>
                    <a:pt x="309" y="764"/>
                  </a:lnTo>
                  <a:lnTo>
                    <a:pt x="334" y="762"/>
                  </a:lnTo>
                  <a:lnTo>
                    <a:pt x="358" y="759"/>
                  </a:lnTo>
                  <a:lnTo>
                    <a:pt x="384" y="755"/>
                  </a:lnTo>
                  <a:lnTo>
                    <a:pt x="407" y="750"/>
                  </a:lnTo>
                  <a:lnTo>
                    <a:pt x="429" y="746"/>
                  </a:lnTo>
                  <a:lnTo>
                    <a:pt x="453" y="740"/>
                  </a:lnTo>
                  <a:lnTo>
                    <a:pt x="482" y="733"/>
                  </a:lnTo>
                  <a:lnTo>
                    <a:pt x="506" y="728"/>
                  </a:lnTo>
                  <a:lnTo>
                    <a:pt x="528" y="719"/>
                  </a:lnTo>
                  <a:lnTo>
                    <a:pt x="550" y="712"/>
                  </a:lnTo>
                  <a:lnTo>
                    <a:pt x="577" y="704"/>
                  </a:lnTo>
                  <a:lnTo>
                    <a:pt x="600" y="694"/>
                  </a:lnTo>
                  <a:lnTo>
                    <a:pt x="621" y="684"/>
                  </a:lnTo>
                  <a:lnTo>
                    <a:pt x="644" y="675"/>
                  </a:lnTo>
                  <a:lnTo>
                    <a:pt x="669" y="662"/>
                  </a:lnTo>
                  <a:lnTo>
                    <a:pt x="691" y="651"/>
                  </a:lnTo>
                  <a:lnTo>
                    <a:pt x="713" y="641"/>
                  </a:lnTo>
                  <a:lnTo>
                    <a:pt x="734" y="628"/>
                  </a:lnTo>
                  <a:lnTo>
                    <a:pt x="752" y="617"/>
                  </a:lnTo>
                  <a:lnTo>
                    <a:pt x="773" y="604"/>
                  </a:lnTo>
                  <a:lnTo>
                    <a:pt x="793" y="592"/>
                  </a:lnTo>
                  <a:lnTo>
                    <a:pt x="814" y="576"/>
                  </a:lnTo>
                  <a:lnTo>
                    <a:pt x="835" y="562"/>
                  </a:lnTo>
                  <a:lnTo>
                    <a:pt x="854" y="547"/>
                  </a:lnTo>
                  <a:lnTo>
                    <a:pt x="872" y="530"/>
                  </a:lnTo>
                  <a:lnTo>
                    <a:pt x="891" y="516"/>
                  </a:lnTo>
                  <a:lnTo>
                    <a:pt x="907" y="502"/>
                  </a:lnTo>
                  <a:lnTo>
                    <a:pt x="921" y="488"/>
                  </a:lnTo>
                  <a:lnTo>
                    <a:pt x="941" y="470"/>
                  </a:lnTo>
                  <a:lnTo>
                    <a:pt x="957" y="451"/>
                  </a:lnTo>
                  <a:lnTo>
                    <a:pt x="971" y="436"/>
                  </a:lnTo>
                  <a:lnTo>
                    <a:pt x="987" y="419"/>
                  </a:lnTo>
                  <a:lnTo>
                    <a:pt x="1002" y="401"/>
                  </a:lnTo>
                  <a:lnTo>
                    <a:pt x="1017" y="383"/>
                  </a:lnTo>
                  <a:lnTo>
                    <a:pt x="1031" y="363"/>
                  </a:lnTo>
                  <a:lnTo>
                    <a:pt x="1045" y="345"/>
                  </a:lnTo>
                  <a:lnTo>
                    <a:pt x="1061" y="325"/>
                  </a:lnTo>
                  <a:lnTo>
                    <a:pt x="1072" y="308"/>
                  </a:lnTo>
                  <a:lnTo>
                    <a:pt x="1084" y="291"/>
                  </a:lnTo>
                  <a:lnTo>
                    <a:pt x="1091" y="280"/>
                  </a:lnTo>
                  <a:lnTo>
                    <a:pt x="1100" y="269"/>
                  </a:lnTo>
                  <a:lnTo>
                    <a:pt x="1105" y="259"/>
                  </a:lnTo>
                  <a:lnTo>
                    <a:pt x="1109" y="251"/>
                  </a:lnTo>
                  <a:lnTo>
                    <a:pt x="1116" y="239"/>
                  </a:lnTo>
                  <a:lnTo>
                    <a:pt x="1121" y="227"/>
                  </a:lnTo>
                  <a:lnTo>
                    <a:pt x="1128" y="214"/>
                  </a:lnTo>
                  <a:lnTo>
                    <a:pt x="1133" y="204"/>
                  </a:lnTo>
                  <a:lnTo>
                    <a:pt x="1139" y="195"/>
                  </a:lnTo>
                  <a:lnTo>
                    <a:pt x="1146" y="182"/>
                  </a:lnTo>
                  <a:lnTo>
                    <a:pt x="1151" y="169"/>
                  </a:lnTo>
                  <a:lnTo>
                    <a:pt x="1157" y="157"/>
                  </a:lnTo>
                  <a:lnTo>
                    <a:pt x="1164" y="144"/>
                  </a:lnTo>
                  <a:lnTo>
                    <a:pt x="1168" y="131"/>
                  </a:lnTo>
                  <a:lnTo>
                    <a:pt x="1174" y="122"/>
                  </a:lnTo>
                  <a:lnTo>
                    <a:pt x="1178" y="109"/>
                  </a:lnTo>
                  <a:lnTo>
                    <a:pt x="1182" y="96"/>
                  </a:lnTo>
                  <a:lnTo>
                    <a:pt x="1186" y="84"/>
                  </a:lnTo>
                  <a:lnTo>
                    <a:pt x="1190" y="74"/>
                  </a:lnTo>
                  <a:lnTo>
                    <a:pt x="1195" y="63"/>
                  </a:lnTo>
                </a:path>
              </a:pathLst>
            </a:custGeom>
            <a:gradFill rotWithShape="0">
              <a:gsLst>
                <a:gs pos="0">
                  <a:srgbClr val="FFCC66"/>
                </a:gs>
                <a:gs pos="100000">
                  <a:srgbClr val="FF3300"/>
                </a:gs>
              </a:gsLst>
              <a:path path="rect">
                <a:fillToRect l="100000" b="100000"/>
              </a:path>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latin typeface="Arial" pitchFamily="34" charset="0"/>
                <a:cs typeface="+mn-cs"/>
              </a:endParaRPr>
            </a:p>
          </p:txBody>
        </p:sp>
        <p:sp>
          <p:nvSpPr>
            <p:cNvPr id="14" name="Oval 8"/>
            <p:cNvSpPr>
              <a:spLocks noChangeArrowheads="1"/>
            </p:cNvSpPr>
            <p:nvPr/>
          </p:nvSpPr>
          <p:spPr bwMode="auto">
            <a:xfrm>
              <a:off x="5302250" y="4450642"/>
              <a:ext cx="1838325" cy="633413"/>
            </a:xfrm>
            <a:prstGeom prst="ellipse">
              <a:avLst/>
            </a:prstGeom>
            <a:gradFill rotWithShape="1">
              <a:gsLst>
                <a:gs pos="0">
                  <a:srgbClr val="BBE0E3">
                    <a:gamma/>
                    <a:shade val="46275"/>
                    <a:invGamma/>
                    <a:alpha val="78000"/>
                  </a:srgbClr>
                </a:gs>
                <a:gs pos="50000">
                  <a:srgbClr val="BBE0E3"/>
                </a:gs>
                <a:gs pos="100000">
                  <a:srgbClr val="BBE0E3">
                    <a:gamma/>
                    <a:shade val="46275"/>
                    <a:invGamma/>
                    <a:alpha val="78000"/>
                  </a:srgbClr>
                </a:gs>
              </a:gsLst>
              <a:lin ang="5400000" scaled="1"/>
            </a:gradFill>
            <a:ln w="12700" algn="ctr">
              <a:noFill/>
              <a:round/>
              <a:headEnd/>
              <a:tailEnd/>
            </a:ln>
            <a:effectLst/>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tr-TR" sz="1800" b="0" i="0" u="none" strike="noStrike" kern="0" cap="none" spc="0" normalizeH="0" baseline="0" noProof="0">
                  <a:ln>
                    <a:noFill/>
                  </a:ln>
                  <a:solidFill>
                    <a:srgbClr val="000000"/>
                  </a:solidFill>
                  <a:effectLst/>
                  <a:uLnTx/>
                  <a:uFillTx/>
                  <a:latin typeface="Tahoma" pitchFamily="34" charset="0"/>
                  <a:cs typeface="+mn-cs"/>
                </a:rPr>
                <a:t>UYGULA</a:t>
              </a:r>
            </a:p>
          </p:txBody>
        </p:sp>
      </p:grpSp>
      <p:grpSp>
        <p:nvGrpSpPr>
          <p:cNvPr id="2" name="Grup 1"/>
          <p:cNvGrpSpPr/>
          <p:nvPr/>
        </p:nvGrpSpPr>
        <p:grpSpPr>
          <a:xfrm>
            <a:off x="6347944" y="3050467"/>
            <a:ext cx="1638300" cy="1908176"/>
            <a:chOff x="5627688" y="1928105"/>
            <a:chExt cx="1860550" cy="2078038"/>
          </a:xfrm>
        </p:grpSpPr>
        <p:sp>
          <p:nvSpPr>
            <p:cNvPr id="10" name="Freeform 4"/>
            <p:cNvSpPr>
              <a:spLocks/>
            </p:cNvSpPr>
            <p:nvPr/>
          </p:nvSpPr>
          <p:spPr bwMode="auto">
            <a:xfrm>
              <a:off x="5627688" y="1928105"/>
              <a:ext cx="1638300" cy="2078038"/>
            </a:xfrm>
            <a:custGeom>
              <a:avLst/>
              <a:gdLst>
                <a:gd name="T0" fmla="*/ 93 w 840"/>
                <a:gd name="T1" fmla="*/ 0 h 1209"/>
                <a:gd name="T2" fmla="*/ 25 w 840"/>
                <a:gd name="T3" fmla="*/ 196 h 1209"/>
                <a:gd name="T4" fmla="*/ 66 w 840"/>
                <a:gd name="T5" fmla="*/ 207 h 1209"/>
                <a:gd name="T6" fmla="*/ 118 w 840"/>
                <a:gd name="T7" fmla="*/ 222 h 1209"/>
                <a:gd name="T8" fmla="*/ 158 w 840"/>
                <a:gd name="T9" fmla="*/ 237 h 1209"/>
                <a:gd name="T10" fmla="*/ 204 w 840"/>
                <a:gd name="T11" fmla="*/ 253 h 1209"/>
                <a:gd name="T12" fmla="*/ 249 w 840"/>
                <a:gd name="T13" fmla="*/ 271 h 1209"/>
                <a:gd name="T14" fmla="*/ 291 w 840"/>
                <a:gd name="T15" fmla="*/ 293 h 1209"/>
                <a:gd name="T16" fmla="*/ 326 w 840"/>
                <a:gd name="T17" fmla="*/ 310 h 1209"/>
                <a:gd name="T18" fmla="*/ 365 w 840"/>
                <a:gd name="T19" fmla="*/ 330 h 1209"/>
                <a:gd name="T20" fmla="*/ 403 w 840"/>
                <a:gd name="T21" fmla="*/ 352 h 1209"/>
                <a:gd name="T22" fmla="*/ 435 w 840"/>
                <a:gd name="T23" fmla="*/ 370 h 1209"/>
                <a:gd name="T24" fmla="*/ 477 w 840"/>
                <a:gd name="T25" fmla="*/ 397 h 1209"/>
                <a:gd name="T26" fmla="*/ 526 w 840"/>
                <a:gd name="T27" fmla="*/ 433 h 1209"/>
                <a:gd name="T28" fmla="*/ 575 w 840"/>
                <a:gd name="T29" fmla="*/ 469 h 1209"/>
                <a:gd name="T30" fmla="*/ 617 w 840"/>
                <a:gd name="T31" fmla="*/ 509 h 1209"/>
                <a:gd name="T32" fmla="*/ 655 w 840"/>
                <a:gd name="T33" fmla="*/ 548 h 1209"/>
                <a:gd name="T34" fmla="*/ 700 w 840"/>
                <a:gd name="T35" fmla="*/ 595 h 1209"/>
                <a:gd name="T36" fmla="*/ 740 w 840"/>
                <a:gd name="T37" fmla="*/ 643 h 1209"/>
                <a:gd name="T38" fmla="*/ 775 w 840"/>
                <a:gd name="T39" fmla="*/ 696 h 1209"/>
                <a:gd name="T40" fmla="*/ 805 w 840"/>
                <a:gd name="T41" fmla="*/ 743 h 1209"/>
                <a:gd name="T42" fmla="*/ 832 w 840"/>
                <a:gd name="T43" fmla="*/ 791 h 1209"/>
                <a:gd name="T44" fmla="*/ 853 w 840"/>
                <a:gd name="T45" fmla="*/ 840 h 1209"/>
                <a:gd name="T46" fmla="*/ 874 w 840"/>
                <a:gd name="T47" fmla="*/ 890 h 1209"/>
                <a:gd name="T48" fmla="*/ 893 w 840"/>
                <a:gd name="T49" fmla="*/ 948 h 1209"/>
                <a:gd name="T50" fmla="*/ 909 w 840"/>
                <a:gd name="T51" fmla="*/ 1006 h 1209"/>
                <a:gd name="T52" fmla="*/ 917 w 840"/>
                <a:gd name="T53" fmla="*/ 1063 h 1209"/>
                <a:gd name="T54" fmla="*/ 920 w 840"/>
                <a:gd name="T55" fmla="*/ 1124 h 1209"/>
                <a:gd name="T56" fmla="*/ 920 w 840"/>
                <a:gd name="T57" fmla="*/ 1186 h 1209"/>
                <a:gd name="T58" fmla="*/ 1038 w 840"/>
                <a:gd name="T59" fmla="*/ 1416 h 1209"/>
                <a:gd name="T60" fmla="*/ 1179 w 840"/>
                <a:gd name="T61" fmla="*/ 1186 h 1209"/>
                <a:gd name="T62" fmla="*/ 1177 w 840"/>
                <a:gd name="T63" fmla="*/ 1114 h 1209"/>
                <a:gd name="T64" fmla="*/ 1171 w 840"/>
                <a:gd name="T65" fmla="*/ 1050 h 1209"/>
                <a:gd name="T66" fmla="*/ 1162 w 840"/>
                <a:gd name="T67" fmla="*/ 993 h 1209"/>
                <a:gd name="T68" fmla="*/ 1150 w 840"/>
                <a:gd name="T69" fmla="*/ 934 h 1209"/>
                <a:gd name="T70" fmla="*/ 1136 w 840"/>
                <a:gd name="T71" fmla="*/ 880 h 1209"/>
                <a:gd name="T72" fmla="*/ 1117 w 840"/>
                <a:gd name="T73" fmla="*/ 819 h 1209"/>
                <a:gd name="T74" fmla="*/ 1092 w 840"/>
                <a:gd name="T75" fmla="*/ 765 h 1209"/>
                <a:gd name="T76" fmla="*/ 1065 w 840"/>
                <a:gd name="T77" fmla="*/ 706 h 1209"/>
                <a:gd name="T78" fmla="*/ 1038 w 840"/>
                <a:gd name="T79" fmla="*/ 655 h 1209"/>
                <a:gd name="T80" fmla="*/ 1001 w 840"/>
                <a:gd name="T81" fmla="*/ 597 h 1209"/>
                <a:gd name="T82" fmla="*/ 968 w 840"/>
                <a:gd name="T83" fmla="*/ 548 h 1209"/>
                <a:gd name="T84" fmla="*/ 931 w 840"/>
                <a:gd name="T85" fmla="*/ 500 h 1209"/>
                <a:gd name="T86" fmla="*/ 889 w 840"/>
                <a:gd name="T87" fmla="*/ 453 h 1209"/>
                <a:gd name="T88" fmla="*/ 845 w 840"/>
                <a:gd name="T89" fmla="*/ 406 h 1209"/>
                <a:gd name="T90" fmla="*/ 799 w 840"/>
                <a:gd name="T91" fmla="*/ 364 h 1209"/>
                <a:gd name="T92" fmla="*/ 757 w 840"/>
                <a:gd name="T93" fmla="*/ 326 h 1209"/>
                <a:gd name="T94" fmla="*/ 702 w 840"/>
                <a:gd name="T95" fmla="*/ 285 h 1209"/>
                <a:gd name="T96" fmla="*/ 654 w 840"/>
                <a:gd name="T97" fmla="*/ 249 h 1209"/>
                <a:gd name="T98" fmla="*/ 600 w 840"/>
                <a:gd name="T99" fmla="*/ 213 h 1209"/>
                <a:gd name="T100" fmla="*/ 543 w 840"/>
                <a:gd name="T101" fmla="*/ 181 h 1209"/>
                <a:gd name="T102" fmla="*/ 488 w 840"/>
                <a:gd name="T103" fmla="*/ 147 h 1209"/>
                <a:gd name="T104" fmla="*/ 445 w 840"/>
                <a:gd name="T105" fmla="*/ 127 h 1209"/>
                <a:gd name="T106" fmla="*/ 414 w 840"/>
                <a:gd name="T107" fmla="*/ 108 h 1209"/>
                <a:gd name="T108" fmla="*/ 385 w 840"/>
                <a:gd name="T109" fmla="*/ 99 h 1209"/>
                <a:gd name="T110" fmla="*/ 345 w 840"/>
                <a:gd name="T111" fmla="*/ 83 h 1209"/>
                <a:gd name="T112" fmla="*/ 316 w 840"/>
                <a:gd name="T113" fmla="*/ 70 h 1209"/>
                <a:gd name="T114" fmla="*/ 279 w 840"/>
                <a:gd name="T115" fmla="*/ 55 h 1209"/>
                <a:gd name="T116" fmla="*/ 242 w 840"/>
                <a:gd name="T117" fmla="*/ 41 h 1209"/>
                <a:gd name="T118" fmla="*/ 206 w 840"/>
                <a:gd name="T119" fmla="*/ 29 h 1209"/>
                <a:gd name="T120" fmla="*/ 170 w 840"/>
                <a:gd name="T121" fmla="*/ 17 h 1209"/>
                <a:gd name="T122" fmla="*/ 136 w 840"/>
                <a:gd name="T123" fmla="*/ 10 h 12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0"/>
                <a:gd name="T187" fmla="*/ 0 h 1209"/>
                <a:gd name="T188" fmla="*/ 840 w 840"/>
                <a:gd name="T189" fmla="*/ 1209 h 12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0" h="1209">
                  <a:moveTo>
                    <a:pt x="79" y="4"/>
                  </a:moveTo>
                  <a:lnTo>
                    <a:pt x="62" y="0"/>
                  </a:lnTo>
                  <a:lnTo>
                    <a:pt x="0" y="160"/>
                  </a:lnTo>
                  <a:lnTo>
                    <a:pt x="16" y="167"/>
                  </a:lnTo>
                  <a:lnTo>
                    <a:pt x="30" y="171"/>
                  </a:lnTo>
                  <a:lnTo>
                    <a:pt x="44" y="176"/>
                  </a:lnTo>
                  <a:lnTo>
                    <a:pt x="62" y="184"/>
                  </a:lnTo>
                  <a:lnTo>
                    <a:pt x="78" y="189"/>
                  </a:lnTo>
                  <a:lnTo>
                    <a:pt x="93" y="196"/>
                  </a:lnTo>
                  <a:lnTo>
                    <a:pt x="105" y="202"/>
                  </a:lnTo>
                  <a:lnTo>
                    <a:pt x="122" y="209"/>
                  </a:lnTo>
                  <a:lnTo>
                    <a:pt x="135" y="216"/>
                  </a:lnTo>
                  <a:lnTo>
                    <a:pt x="151" y="224"/>
                  </a:lnTo>
                  <a:lnTo>
                    <a:pt x="165" y="231"/>
                  </a:lnTo>
                  <a:lnTo>
                    <a:pt x="181" y="241"/>
                  </a:lnTo>
                  <a:lnTo>
                    <a:pt x="193" y="250"/>
                  </a:lnTo>
                  <a:lnTo>
                    <a:pt x="204" y="257"/>
                  </a:lnTo>
                  <a:lnTo>
                    <a:pt x="216" y="264"/>
                  </a:lnTo>
                  <a:lnTo>
                    <a:pt x="229" y="272"/>
                  </a:lnTo>
                  <a:lnTo>
                    <a:pt x="242" y="282"/>
                  </a:lnTo>
                  <a:lnTo>
                    <a:pt x="255" y="290"/>
                  </a:lnTo>
                  <a:lnTo>
                    <a:pt x="267" y="300"/>
                  </a:lnTo>
                  <a:lnTo>
                    <a:pt x="277" y="307"/>
                  </a:lnTo>
                  <a:lnTo>
                    <a:pt x="288" y="316"/>
                  </a:lnTo>
                  <a:lnTo>
                    <a:pt x="302" y="327"/>
                  </a:lnTo>
                  <a:lnTo>
                    <a:pt x="316" y="339"/>
                  </a:lnTo>
                  <a:lnTo>
                    <a:pt x="333" y="353"/>
                  </a:lnTo>
                  <a:lnTo>
                    <a:pt x="348" y="369"/>
                  </a:lnTo>
                  <a:lnTo>
                    <a:pt x="365" y="384"/>
                  </a:lnTo>
                  <a:lnTo>
                    <a:pt x="381" y="400"/>
                  </a:lnTo>
                  <a:lnTo>
                    <a:pt x="397" y="418"/>
                  </a:lnTo>
                  <a:lnTo>
                    <a:pt x="409" y="434"/>
                  </a:lnTo>
                  <a:lnTo>
                    <a:pt x="422" y="450"/>
                  </a:lnTo>
                  <a:lnTo>
                    <a:pt x="434" y="467"/>
                  </a:lnTo>
                  <a:lnTo>
                    <a:pt x="450" y="487"/>
                  </a:lnTo>
                  <a:lnTo>
                    <a:pt x="464" y="508"/>
                  </a:lnTo>
                  <a:lnTo>
                    <a:pt x="476" y="526"/>
                  </a:lnTo>
                  <a:lnTo>
                    <a:pt x="490" y="549"/>
                  </a:lnTo>
                  <a:lnTo>
                    <a:pt x="504" y="571"/>
                  </a:lnTo>
                  <a:lnTo>
                    <a:pt x="514" y="594"/>
                  </a:lnTo>
                  <a:lnTo>
                    <a:pt x="524" y="615"/>
                  </a:lnTo>
                  <a:lnTo>
                    <a:pt x="533" y="634"/>
                  </a:lnTo>
                  <a:lnTo>
                    <a:pt x="542" y="653"/>
                  </a:lnTo>
                  <a:lnTo>
                    <a:pt x="551" y="675"/>
                  </a:lnTo>
                  <a:lnTo>
                    <a:pt x="558" y="696"/>
                  </a:lnTo>
                  <a:lnTo>
                    <a:pt x="565" y="717"/>
                  </a:lnTo>
                  <a:lnTo>
                    <a:pt x="574" y="740"/>
                  </a:lnTo>
                  <a:lnTo>
                    <a:pt x="579" y="759"/>
                  </a:lnTo>
                  <a:lnTo>
                    <a:pt x="585" y="785"/>
                  </a:lnTo>
                  <a:lnTo>
                    <a:pt x="592" y="809"/>
                  </a:lnTo>
                  <a:lnTo>
                    <a:pt x="597" y="832"/>
                  </a:lnTo>
                  <a:lnTo>
                    <a:pt x="602" y="858"/>
                  </a:lnTo>
                  <a:lnTo>
                    <a:pt x="606" y="883"/>
                  </a:lnTo>
                  <a:lnTo>
                    <a:pt x="607" y="907"/>
                  </a:lnTo>
                  <a:lnTo>
                    <a:pt x="610" y="931"/>
                  </a:lnTo>
                  <a:lnTo>
                    <a:pt x="610" y="959"/>
                  </a:lnTo>
                  <a:lnTo>
                    <a:pt x="610" y="983"/>
                  </a:lnTo>
                  <a:lnTo>
                    <a:pt x="610" y="1011"/>
                  </a:lnTo>
                  <a:lnTo>
                    <a:pt x="551" y="1011"/>
                  </a:lnTo>
                  <a:lnTo>
                    <a:pt x="688" y="1208"/>
                  </a:lnTo>
                  <a:lnTo>
                    <a:pt x="839" y="1011"/>
                  </a:lnTo>
                  <a:lnTo>
                    <a:pt x="781" y="1011"/>
                  </a:lnTo>
                  <a:lnTo>
                    <a:pt x="781" y="979"/>
                  </a:lnTo>
                  <a:lnTo>
                    <a:pt x="780" y="950"/>
                  </a:lnTo>
                  <a:lnTo>
                    <a:pt x="777" y="921"/>
                  </a:lnTo>
                  <a:lnTo>
                    <a:pt x="776" y="896"/>
                  </a:lnTo>
                  <a:lnTo>
                    <a:pt x="774" y="870"/>
                  </a:lnTo>
                  <a:lnTo>
                    <a:pt x="770" y="847"/>
                  </a:lnTo>
                  <a:lnTo>
                    <a:pt x="766" y="820"/>
                  </a:lnTo>
                  <a:lnTo>
                    <a:pt x="762" y="797"/>
                  </a:lnTo>
                  <a:lnTo>
                    <a:pt x="758" y="775"/>
                  </a:lnTo>
                  <a:lnTo>
                    <a:pt x="753" y="751"/>
                  </a:lnTo>
                  <a:lnTo>
                    <a:pt x="745" y="720"/>
                  </a:lnTo>
                  <a:lnTo>
                    <a:pt x="740" y="698"/>
                  </a:lnTo>
                  <a:lnTo>
                    <a:pt x="733" y="674"/>
                  </a:lnTo>
                  <a:lnTo>
                    <a:pt x="724" y="653"/>
                  </a:lnTo>
                  <a:lnTo>
                    <a:pt x="716" y="626"/>
                  </a:lnTo>
                  <a:lnTo>
                    <a:pt x="706" y="602"/>
                  </a:lnTo>
                  <a:lnTo>
                    <a:pt x="696" y="580"/>
                  </a:lnTo>
                  <a:lnTo>
                    <a:pt x="688" y="559"/>
                  </a:lnTo>
                  <a:lnTo>
                    <a:pt x="675" y="533"/>
                  </a:lnTo>
                  <a:lnTo>
                    <a:pt x="663" y="509"/>
                  </a:lnTo>
                  <a:lnTo>
                    <a:pt x="653" y="488"/>
                  </a:lnTo>
                  <a:lnTo>
                    <a:pt x="641" y="467"/>
                  </a:lnTo>
                  <a:lnTo>
                    <a:pt x="629" y="448"/>
                  </a:lnTo>
                  <a:lnTo>
                    <a:pt x="617" y="427"/>
                  </a:lnTo>
                  <a:lnTo>
                    <a:pt x="604" y="408"/>
                  </a:lnTo>
                  <a:lnTo>
                    <a:pt x="589" y="386"/>
                  </a:lnTo>
                  <a:lnTo>
                    <a:pt x="575" y="365"/>
                  </a:lnTo>
                  <a:lnTo>
                    <a:pt x="560" y="346"/>
                  </a:lnTo>
                  <a:lnTo>
                    <a:pt x="544" y="328"/>
                  </a:lnTo>
                  <a:lnTo>
                    <a:pt x="529" y="310"/>
                  </a:lnTo>
                  <a:lnTo>
                    <a:pt x="515" y="293"/>
                  </a:lnTo>
                  <a:lnTo>
                    <a:pt x="501" y="278"/>
                  </a:lnTo>
                  <a:lnTo>
                    <a:pt x="483" y="259"/>
                  </a:lnTo>
                  <a:lnTo>
                    <a:pt x="465" y="243"/>
                  </a:lnTo>
                  <a:lnTo>
                    <a:pt x="451" y="228"/>
                  </a:lnTo>
                  <a:lnTo>
                    <a:pt x="433" y="212"/>
                  </a:lnTo>
                  <a:lnTo>
                    <a:pt x="415" y="198"/>
                  </a:lnTo>
                  <a:lnTo>
                    <a:pt x="397" y="182"/>
                  </a:lnTo>
                  <a:lnTo>
                    <a:pt x="377" y="167"/>
                  </a:lnTo>
                  <a:lnTo>
                    <a:pt x="360" y="154"/>
                  </a:lnTo>
                  <a:lnTo>
                    <a:pt x="340" y="139"/>
                  </a:lnTo>
                  <a:lnTo>
                    <a:pt x="323" y="126"/>
                  </a:lnTo>
                  <a:lnTo>
                    <a:pt x="308" y="115"/>
                  </a:lnTo>
                  <a:lnTo>
                    <a:pt x="295" y="108"/>
                  </a:lnTo>
                  <a:lnTo>
                    <a:pt x="284" y="99"/>
                  </a:lnTo>
                  <a:lnTo>
                    <a:pt x="274" y="92"/>
                  </a:lnTo>
                  <a:lnTo>
                    <a:pt x="266" y="88"/>
                  </a:lnTo>
                  <a:lnTo>
                    <a:pt x="255" y="84"/>
                  </a:lnTo>
                  <a:lnTo>
                    <a:pt x="242" y="77"/>
                  </a:lnTo>
                  <a:lnTo>
                    <a:pt x="229" y="71"/>
                  </a:lnTo>
                  <a:lnTo>
                    <a:pt x="218" y="64"/>
                  </a:lnTo>
                  <a:lnTo>
                    <a:pt x="209" y="60"/>
                  </a:lnTo>
                  <a:lnTo>
                    <a:pt x="197" y="53"/>
                  </a:lnTo>
                  <a:lnTo>
                    <a:pt x="185" y="47"/>
                  </a:lnTo>
                  <a:lnTo>
                    <a:pt x="172" y="42"/>
                  </a:lnTo>
                  <a:lnTo>
                    <a:pt x="160" y="35"/>
                  </a:lnTo>
                  <a:lnTo>
                    <a:pt x="147" y="30"/>
                  </a:lnTo>
                  <a:lnTo>
                    <a:pt x="137" y="25"/>
                  </a:lnTo>
                  <a:lnTo>
                    <a:pt x="125" y="21"/>
                  </a:lnTo>
                  <a:lnTo>
                    <a:pt x="112" y="15"/>
                  </a:lnTo>
                  <a:lnTo>
                    <a:pt x="100" y="11"/>
                  </a:lnTo>
                  <a:lnTo>
                    <a:pt x="90" y="8"/>
                  </a:lnTo>
                  <a:lnTo>
                    <a:pt x="79" y="4"/>
                  </a:lnTo>
                </a:path>
              </a:pathLst>
            </a:custGeom>
            <a:gradFill rotWithShape="0">
              <a:gsLst>
                <a:gs pos="0">
                  <a:srgbClr val="FFCC66"/>
                </a:gs>
                <a:gs pos="100000">
                  <a:srgbClr val="FF3300"/>
                </a:gs>
              </a:gsLst>
              <a:path path="rect">
                <a:fillToRect l="100000" t="100000"/>
              </a:path>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latin typeface="Arial" pitchFamily="34" charset="0"/>
                <a:cs typeface="+mn-cs"/>
              </a:endParaRPr>
            </a:p>
          </p:txBody>
        </p:sp>
        <p:sp>
          <p:nvSpPr>
            <p:cNvPr id="15" name="Oval 9"/>
            <p:cNvSpPr>
              <a:spLocks noChangeArrowheads="1"/>
            </p:cNvSpPr>
            <p:nvPr/>
          </p:nvSpPr>
          <p:spPr bwMode="auto">
            <a:xfrm>
              <a:off x="5648325" y="2525005"/>
              <a:ext cx="1839913" cy="631825"/>
            </a:xfrm>
            <a:prstGeom prst="ellipse">
              <a:avLst/>
            </a:prstGeom>
            <a:gradFill rotWithShape="1">
              <a:gsLst>
                <a:gs pos="0">
                  <a:srgbClr val="BBE0E3">
                    <a:gamma/>
                    <a:shade val="46275"/>
                    <a:invGamma/>
                    <a:alpha val="78000"/>
                  </a:srgbClr>
                </a:gs>
                <a:gs pos="50000">
                  <a:srgbClr val="BBE0E3"/>
                </a:gs>
                <a:gs pos="100000">
                  <a:srgbClr val="BBE0E3">
                    <a:gamma/>
                    <a:shade val="46275"/>
                    <a:invGamma/>
                    <a:alpha val="78000"/>
                  </a:srgbClr>
                </a:gs>
              </a:gsLst>
              <a:lin ang="5400000" scaled="1"/>
            </a:gradFill>
            <a:ln w="12700" algn="ctr">
              <a:noFill/>
              <a:round/>
              <a:headEnd/>
              <a:tailEnd/>
            </a:ln>
            <a:effectLst/>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tr-TR" sz="1800" b="0" i="0" u="none" strike="noStrike" kern="0" cap="none" spc="0" normalizeH="0" baseline="0" noProof="0" dirty="0">
                  <a:ln>
                    <a:noFill/>
                  </a:ln>
                  <a:solidFill>
                    <a:srgbClr val="000000"/>
                  </a:solidFill>
                  <a:effectLst/>
                  <a:uLnTx/>
                  <a:uFillTx/>
                  <a:latin typeface="Tahoma" pitchFamily="34" charset="0"/>
                  <a:cs typeface="+mn-cs"/>
                </a:rPr>
                <a:t>PLANLA</a:t>
              </a:r>
            </a:p>
          </p:txBody>
        </p:sp>
      </p:grpSp>
      <p:grpSp>
        <p:nvGrpSpPr>
          <p:cNvPr id="3" name="Grup 2"/>
          <p:cNvGrpSpPr/>
          <p:nvPr/>
        </p:nvGrpSpPr>
        <p:grpSpPr>
          <a:xfrm>
            <a:off x="3355506" y="4394690"/>
            <a:ext cx="1734753" cy="1903802"/>
            <a:chOff x="2635250" y="3272717"/>
            <a:chExt cx="1970088" cy="2073275"/>
          </a:xfrm>
        </p:grpSpPr>
        <p:sp>
          <p:nvSpPr>
            <p:cNvPr id="9" name="Freeform 3"/>
            <p:cNvSpPr>
              <a:spLocks/>
            </p:cNvSpPr>
            <p:nvPr/>
          </p:nvSpPr>
          <p:spPr bwMode="auto">
            <a:xfrm>
              <a:off x="2968625" y="3272717"/>
              <a:ext cx="1636713" cy="2073275"/>
            </a:xfrm>
            <a:custGeom>
              <a:avLst/>
              <a:gdLst>
                <a:gd name="T0" fmla="*/ 1170 w 839"/>
                <a:gd name="T1" fmla="*/ 1413 h 1206"/>
                <a:gd name="T2" fmla="*/ 1236 w 839"/>
                <a:gd name="T3" fmla="*/ 1217 h 1206"/>
                <a:gd name="T4" fmla="*/ 1197 w 839"/>
                <a:gd name="T5" fmla="*/ 1205 h 1206"/>
                <a:gd name="T6" fmla="*/ 1148 w 839"/>
                <a:gd name="T7" fmla="*/ 1190 h 1206"/>
                <a:gd name="T8" fmla="*/ 1106 w 839"/>
                <a:gd name="T9" fmla="*/ 1176 h 1206"/>
                <a:gd name="T10" fmla="*/ 1058 w 839"/>
                <a:gd name="T11" fmla="*/ 1160 h 1206"/>
                <a:gd name="T12" fmla="*/ 1011 w 839"/>
                <a:gd name="T13" fmla="*/ 1141 h 1206"/>
                <a:gd name="T14" fmla="*/ 971 w 839"/>
                <a:gd name="T15" fmla="*/ 1120 h 1206"/>
                <a:gd name="T16" fmla="*/ 939 w 839"/>
                <a:gd name="T17" fmla="*/ 1103 h 1206"/>
                <a:gd name="T18" fmla="*/ 898 w 839"/>
                <a:gd name="T19" fmla="*/ 1083 h 1206"/>
                <a:gd name="T20" fmla="*/ 859 w 839"/>
                <a:gd name="T21" fmla="*/ 1061 h 1206"/>
                <a:gd name="T22" fmla="*/ 829 w 839"/>
                <a:gd name="T23" fmla="*/ 1043 h 1206"/>
                <a:gd name="T24" fmla="*/ 788 w 839"/>
                <a:gd name="T25" fmla="*/ 1015 h 1206"/>
                <a:gd name="T26" fmla="*/ 737 w 839"/>
                <a:gd name="T27" fmla="*/ 980 h 1206"/>
                <a:gd name="T28" fmla="*/ 688 w 839"/>
                <a:gd name="T29" fmla="*/ 944 h 1206"/>
                <a:gd name="T30" fmla="*/ 646 w 839"/>
                <a:gd name="T31" fmla="*/ 905 h 1206"/>
                <a:gd name="T32" fmla="*/ 607 w 839"/>
                <a:gd name="T33" fmla="*/ 865 h 1206"/>
                <a:gd name="T34" fmla="*/ 563 w 839"/>
                <a:gd name="T35" fmla="*/ 818 h 1206"/>
                <a:gd name="T36" fmla="*/ 526 w 839"/>
                <a:gd name="T37" fmla="*/ 770 h 1206"/>
                <a:gd name="T38" fmla="*/ 487 w 839"/>
                <a:gd name="T39" fmla="*/ 718 h 1206"/>
                <a:gd name="T40" fmla="*/ 457 w 839"/>
                <a:gd name="T41" fmla="*/ 669 h 1206"/>
                <a:gd name="T42" fmla="*/ 431 w 839"/>
                <a:gd name="T43" fmla="*/ 623 h 1206"/>
                <a:gd name="T44" fmla="*/ 409 w 839"/>
                <a:gd name="T45" fmla="*/ 574 h 1206"/>
                <a:gd name="T46" fmla="*/ 388 w 839"/>
                <a:gd name="T47" fmla="*/ 523 h 1206"/>
                <a:gd name="T48" fmla="*/ 371 w 839"/>
                <a:gd name="T49" fmla="*/ 466 h 1206"/>
                <a:gd name="T50" fmla="*/ 356 w 839"/>
                <a:gd name="T51" fmla="*/ 408 h 1206"/>
                <a:gd name="T52" fmla="*/ 345 w 839"/>
                <a:gd name="T53" fmla="*/ 351 h 1206"/>
                <a:gd name="T54" fmla="*/ 342 w 839"/>
                <a:gd name="T55" fmla="*/ 291 h 1206"/>
                <a:gd name="T56" fmla="*/ 342 w 839"/>
                <a:gd name="T57" fmla="*/ 230 h 1206"/>
                <a:gd name="T58" fmla="*/ 224 w 839"/>
                <a:gd name="T59" fmla="*/ 0 h 1206"/>
                <a:gd name="T60" fmla="*/ 86 w 839"/>
                <a:gd name="T61" fmla="*/ 230 h 1206"/>
                <a:gd name="T62" fmla="*/ 87 w 839"/>
                <a:gd name="T63" fmla="*/ 300 h 1206"/>
                <a:gd name="T64" fmla="*/ 93 w 839"/>
                <a:gd name="T65" fmla="*/ 365 h 1206"/>
                <a:gd name="T66" fmla="*/ 100 w 839"/>
                <a:gd name="T67" fmla="*/ 422 h 1206"/>
                <a:gd name="T68" fmla="*/ 113 w 839"/>
                <a:gd name="T69" fmla="*/ 480 h 1206"/>
                <a:gd name="T70" fmla="*/ 127 w 839"/>
                <a:gd name="T71" fmla="*/ 534 h 1206"/>
                <a:gd name="T72" fmla="*/ 147 w 839"/>
                <a:gd name="T73" fmla="*/ 596 h 1206"/>
                <a:gd name="T74" fmla="*/ 170 w 839"/>
                <a:gd name="T75" fmla="*/ 649 h 1206"/>
                <a:gd name="T76" fmla="*/ 197 w 839"/>
                <a:gd name="T77" fmla="*/ 707 h 1206"/>
                <a:gd name="T78" fmla="*/ 226 w 839"/>
                <a:gd name="T79" fmla="*/ 759 h 1206"/>
                <a:gd name="T80" fmla="*/ 263 w 839"/>
                <a:gd name="T81" fmla="*/ 817 h 1206"/>
                <a:gd name="T82" fmla="*/ 296 w 839"/>
                <a:gd name="T83" fmla="*/ 865 h 1206"/>
                <a:gd name="T84" fmla="*/ 334 w 839"/>
                <a:gd name="T85" fmla="*/ 914 h 1206"/>
                <a:gd name="T86" fmla="*/ 374 w 839"/>
                <a:gd name="T87" fmla="*/ 961 h 1206"/>
                <a:gd name="T88" fmla="*/ 420 w 839"/>
                <a:gd name="T89" fmla="*/ 1006 h 1206"/>
                <a:gd name="T90" fmla="*/ 463 w 839"/>
                <a:gd name="T91" fmla="*/ 1049 h 1206"/>
                <a:gd name="T92" fmla="*/ 506 w 839"/>
                <a:gd name="T93" fmla="*/ 1087 h 1206"/>
                <a:gd name="T94" fmla="*/ 563 w 839"/>
                <a:gd name="T95" fmla="*/ 1128 h 1206"/>
                <a:gd name="T96" fmla="*/ 612 w 839"/>
                <a:gd name="T97" fmla="*/ 1164 h 1206"/>
                <a:gd name="T98" fmla="*/ 666 w 839"/>
                <a:gd name="T99" fmla="*/ 1199 h 1206"/>
                <a:gd name="T100" fmla="*/ 720 w 839"/>
                <a:gd name="T101" fmla="*/ 1231 h 1206"/>
                <a:gd name="T102" fmla="*/ 774 w 839"/>
                <a:gd name="T103" fmla="*/ 1264 h 1206"/>
                <a:gd name="T104" fmla="*/ 818 w 839"/>
                <a:gd name="T105" fmla="*/ 1287 h 1206"/>
                <a:gd name="T106" fmla="*/ 849 w 839"/>
                <a:gd name="T107" fmla="*/ 1304 h 1206"/>
                <a:gd name="T108" fmla="*/ 877 w 839"/>
                <a:gd name="T109" fmla="*/ 1316 h 1206"/>
                <a:gd name="T110" fmla="*/ 915 w 839"/>
                <a:gd name="T111" fmla="*/ 1329 h 1206"/>
                <a:gd name="T112" fmla="*/ 946 w 839"/>
                <a:gd name="T113" fmla="*/ 1342 h 1206"/>
                <a:gd name="T114" fmla="*/ 983 w 839"/>
                <a:gd name="T115" fmla="*/ 1357 h 1206"/>
                <a:gd name="T116" fmla="*/ 1022 w 839"/>
                <a:gd name="T117" fmla="*/ 1371 h 1206"/>
                <a:gd name="T118" fmla="*/ 1057 w 839"/>
                <a:gd name="T119" fmla="*/ 1383 h 1206"/>
                <a:gd name="T120" fmla="*/ 1091 w 839"/>
                <a:gd name="T121" fmla="*/ 1395 h 1206"/>
                <a:gd name="T122" fmla="*/ 1127 w 839"/>
                <a:gd name="T123" fmla="*/ 1402 h 12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9"/>
                <a:gd name="T187" fmla="*/ 0 h 1206"/>
                <a:gd name="T188" fmla="*/ 839 w 839"/>
                <a:gd name="T189" fmla="*/ 1206 h 12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9" h="1206">
                  <a:moveTo>
                    <a:pt x="757" y="1200"/>
                  </a:moveTo>
                  <a:lnTo>
                    <a:pt x="775" y="1205"/>
                  </a:lnTo>
                  <a:lnTo>
                    <a:pt x="838" y="1045"/>
                  </a:lnTo>
                  <a:lnTo>
                    <a:pt x="819" y="1038"/>
                  </a:lnTo>
                  <a:lnTo>
                    <a:pt x="805" y="1034"/>
                  </a:lnTo>
                  <a:lnTo>
                    <a:pt x="793" y="1028"/>
                  </a:lnTo>
                  <a:lnTo>
                    <a:pt x="775" y="1021"/>
                  </a:lnTo>
                  <a:lnTo>
                    <a:pt x="760" y="1015"/>
                  </a:lnTo>
                  <a:lnTo>
                    <a:pt x="744" y="1008"/>
                  </a:lnTo>
                  <a:lnTo>
                    <a:pt x="732" y="1003"/>
                  </a:lnTo>
                  <a:lnTo>
                    <a:pt x="715" y="996"/>
                  </a:lnTo>
                  <a:lnTo>
                    <a:pt x="701" y="989"/>
                  </a:lnTo>
                  <a:lnTo>
                    <a:pt x="686" y="980"/>
                  </a:lnTo>
                  <a:lnTo>
                    <a:pt x="670" y="973"/>
                  </a:lnTo>
                  <a:lnTo>
                    <a:pt x="657" y="964"/>
                  </a:lnTo>
                  <a:lnTo>
                    <a:pt x="643" y="955"/>
                  </a:lnTo>
                  <a:lnTo>
                    <a:pt x="631" y="948"/>
                  </a:lnTo>
                  <a:lnTo>
                    <a:pt x="622" y="941"/>
                  </a:lnTo>
                  <a:lnTo>
                    <a:pt x="608" y="933"/>
                  </a:lnTo>
                  <a:lnTo>
                    <a:pt x="595" y="923"/>
                  </a:lnTo>
                  <a:lnTo>
                    <a:pt x="581" y="914"/>
                  </a:lnTo>
                  <a:lnTo>
                    <a:pt x="569" y="905"/>
                  </a:lnTo>
                  <a:lnTo>
                    <a:pt x="560" y="898"/>
                  </a:lnTo>
                  <a:lnTo>
                    <a:pt x="549" y="889"/>
                  </a:lnTo>
                  <a:lnTo>
                    <a:pt x="535" y="878"/>
                  </a:lnTo>
                  <a:lnTo>
                    <a:pt x="522" y="865"/>
                  </a:lnTo>
                  <a:lnTo>
                    <a:pt x="503" y="851"/>
                  </a:lnTo>
                  <a:lnTo>
                    <a:pt x="488" y="836"/>
                  </a:lnTo>
                  <a:lnTo>
                    <a:pt x="471" y="821"/>
                  </a:lnTo>
                  <a:lnTo>
                    <a:pt x="456" y="805"/>
                  </a:lnTo>
                  <a:lnTo>
                    <a:pt x="441" y="787"/>
                  </a:lnTo>
                  <a:lnTo>
                    <a:pt x="428" y="772"/>
                  </a:lnTo>
                  <a:lnTo>
                    <a:pt x="416" y="756"/>
                  </a:lnTo>
                  <a:lnTo>
                    <a:pt x="402" y="738"/>
                  </a:lnTo>
                  <a:lnTo>
                    <a:pt x="388" y="718"/>
                  </a:lnTo>
                  <a:lnTo>
                    <a:pt x="373" y="697"/>
                  </a:lnTo>
                  <a:lnTo>
                    <a:pt x="360" y="679"/>
                  </a:lnTo>
                  <a:lnTo>
                    <a:pt x="348" y="657"/>
                  </a:lnTo>
                  <a:lnTo>
                    <a:pt x="334" y="634"/>
                  </a:lnTo>
                  <a:lnTo>
                    <a:pt x="322" y="612"/>
                  </a:lnTo>
                  <a:lnTo>
                    <a:pt x="313" y="591"/>
                  </a:lnTo>
                  <a:lnTo>
                    <a:pt x="303" y="571"/>
                  </a:lnTo>
                  <a:lnTo>
                    <a:pt x="295" y="553"/>
                  </a:lnTo>
                  <a:lnTo>
                    <a:pt x="286" y="531"/>
                  </a:lnTo>
                  <a:lnTo>
                    <a:pt x="278" y="510"/>
                  </a:lnTo>
                  <a:lnTo>
                    <a:pt x="271" y="489"/>
                  </a:lnTo>
                  <a:lnTo>
                    <a:pt x="264" y="466"/>
                  </a:lnTo>
                  <a:lnTo>
                    <a:pt x="257" y="446"/>
                  </a:lnTo>
                  <a:lnTo>
                    <a:pt x="251" y="421"/>
                  </a:lnTo>
                  <a:lnTo>
                    <a:pt x="246" y="397"/>
                  </a:lnTo>
                  <a:lnTo>
                    <a:pt x="240" y="374"/>
                  </a:lnTo>
                  <a:lnTo>
                    <a:pt x="236" y="348"/>
                  </a:lnTo>
                  <a:lnTo>
                    <a:pt x="232" y="323"/>
                  </a:lnTo>
                  <a:lnTo>
                    <a:pt x="229" y="299"/>
                  </a:lnTo>
                  <a:lnTo>
                    <a:pt x="228" y="276"/>
                  </a:lnTo>
                  <a:lnTo>
                    <a:pt x="226" y="248"/>
                  </a:lnTo>
                  <a:lnTo>
                    <a:pt x="226" y="224"/>
                  </a:lnTo>
                  <a:lnTo>
                    <a:pt x="226" y="196"/>
                  </a:lnTo>
                  <a:lnTo>
                    <a:pt x="286" y="196"/>
                  </a:lnTo>
                  <a:lnTo>
                    <a:pt x="148" y="0"/>
                  </a:lnTo>
                  <a:lnTo>
                    <a:pt x="0" y="196"/>
                  </a:lnTo>
                  <a:lnTo>
                    <a:pt x="57" y="196"/>
                  </a:lnTo>
                  <a:lnTo>
                    <a:pt x="57" y="228"/>
                  </a:lnTo>
                  <a:lnTo>
                    <a:pt x="58" y="256"/>
                  </a:lnTo>
                  <a:lnTo>
                    <a:pt x="59" y="285"/>
                  </a:lnTo>
                  <a:lnTo>
                    <a:pt x="62" y="311"/>
                  </a:lnTo>
                  <a:lnTo>
                    <a:pt x="64" y="336"/>
                  </a:lnTo>
                  <a:lnTo>
                    <a:pt x="66" y="360"/>
                  </a:lnTo>
                  <a:lnTo>
                    <a:pt x="70" y="386"/>
                  </a:lnTo>
                  <a:lnTo>
                    <a:pt x="75" y="409"/>
                  </a:lnTo>
                  <a:lnTo>
                    <a:pt x="79" y="431"/>
                  </a:lnTo>
                  <a:lnTo>
                    <a:pt x="84" y="455"/>
                  </a:lnTo>
                  <a:lnTo>
                    <a:pt x="91" y="486"/>
                  </a:lnTo>
                  <a:lnTo>
                    <a:pt x="98" y="508"/>
                  </a:lnTo>
                  <a:lnTo>
                    <a:pt x="105" y="532"/>
                  </a:lnTo>
                  <a:lnTo>
                    <a:pt x="112" y="553"/>
                  </a:lnTo>
                  <a:lnTo>
                    <a:pt x="122" y="580"/>
                  </a:lnTo>
                  <a:lnTo>
                    <a:pt x="130" y="603"/>
                  </a:lnTo>
                  <a:lnTo>
                    <a:pt x="140" y="626"/>
                  </a:lnTo>
                  <a:lnTo>
                    <a:pt x="150" y="647"/>
                  </a:lnTo>
                  <a:lnTo>
                    <a:pt x="162" y="672"/>
                  </a:lnTo>
                  <a:lnTo>
                    <a:pt x="174" y="696"/>
                  </a:lnTo>
                  <a:lnTo>
                    <a:pt x="185" y="717"/>
                  </a:lnTo>
                  <a:lnTo>
                    <a:pt x="196" y="738"/>
                  </a:lnTo>
                  <a:lnTo>
                    <a:pt x="208" y="759"/>
                  </a:lnTo>
                  <a:lnTo>
                    <a:pt x="221" y="779"/>
                  </a:lnTo>
                  <a:lnTo>
                    <a:pt x="233" y="797"/>
                  </a:lnTo>
                  <a:lnTo>
                    <a:pt x="247" y="819"/>
                  </a:lnTo>
                  <a:lnTo>
                    <a:pt x="261" y="840"/>
                  </a:lnTo>
                  <a:lnTo>
                    <a:pt x="278" y="858"/>
                  </a:lnTo>
                  <a:lnTo>
                    <a:pt x="293" y="878"/>
                  </a:lnTo>
                  <a:lnTo>
                    <a:pt x="307" y="895"/>
                  </a:lnTo>
                  <a:lnTo>
                    <a:pt x="322" y="912"/>
                  </a:lnTo>
                  <a:lnTo>
                    <a:pt x="335" y="927"/>
                  </a:lnTo>
                  <a:lnTo>
                    <a:pt x="353" y="945"/>
                  </a:lnTo>
                  <a:lnTo>
                    <a:pt x="373" y="962"/>
                  </a:lnTo>
                  <a:lnTo>
                    <a:pt x="386" y="976"/>
                  </a:lnTo>
                  <a:lnTo>
                    <a:pt x="405" y="993"/>
                  </a:lnTo>
                  <a:lnTo>
                    <a:pt x="421" y="1007"/>
                  </a:lnTo>
                  <a:lnTo>
                    <a:pt x="441" y="1022"/>
                  </a:lnTo>
                  <a:lnTo>
                    <a:pt x="459" y="1038"/>
                  </a:lnTo>
                  <a:lnTo>
                    <a:pt x="477" y="1050"/>
                  </a:lnTo>
                  <a:lnTo>
                    <a:pt x="496" y="1066"/>
                  </a:lnTo>
                  <a:lnTo>
                    <a:pt x="513" y="1078"/>
                  </a:lnTo>
                  <a:lnTo>
                    <a:pt x="530" y="1090"/>
                  </a:lnTo>
                  <a:lnTo>
                    <a:pt x="542" y="1097"/>
                  </a:lnTo>
                  <a:lnTo>
                    <a:pt x="552" y="1105"/>
                  </a:lnTo>
                  <a:lnTo>
                    <a:pt x="562" y="1112"/>
                  </a:lnTo>
                  <a:lnTo>
                    <a:pt x="572" y="1116"/>
                  </a:lnTo>
                  <a:lnTo>
                    <a:pt x="581" y="1122"/>
                  </a:lnTo>
                  <a:lnTo>
                    <a:pt x="594" y="1127"/>
                  </a:lnTo>
                  <a:lnTo>
                    <a:pt x="606" y="1133"/>
                  </a:lnTo>
                  <a:lnTo>
                    <a:pt x="618" y="1140"/>
                  </a:lnTo>
                  <a:lnTo>
                    <a:pt x="627" y="1144"/>
                  </a:lnTo>
                  <a:lnTo>
                    <a:pt x="638" y="1151"/>
                  </a:lnTo>
                  <a:lnTo>
                    <a:pt x="651" y="1157"/>
                  </a:lnTo>
                  <a:lnTo>
                    <a:pt x="663" y="1162"/>
                  </a:lnTo>
                  <a:lnTo>
                    <a:pt x="677" y="1169"/>
                  </a:lnTo>
                  <a:lnTo>
                    <a:pt x="689" y="1174"/>
                  </a:lnTo>
                  <a:lnTo>
                    <a:pt x="700" y="1179"/>
                  </a:lnTo>
                  <a:lnTo>
                    <a:pt x="711" y="1183"/>
                  </a:lnTo>
                  <a:lnTo>
                    <a:pt x="723" y="1189"/>
                  </a:lnTo>
                  <a:lnTo>
                    <a:pt x="736" y="1193"/>
                  </a:lnTo>
                  <a:lnTo>
                    <a:pt x="746" y="1196"/>
                  </a:lnTo>
                  <a:lnTo>
                    <a:pt x="757" y="1200"/>
                  </a:lnTo>
                </a:path>
              </a:pathLst>
            </a:custGeom>
            <a:gradFill rotWithShape="0">
              <a:gsLst>
                <a:gs pos="0">
                  <a:srgbClr val="FFCC66"/>
                </a:gs>
                <a:gs pos="100000">
                  <a:srgbClr val="FF3300"/>
                </a:gs>
              </a:gsLst>
              <a:path path="rect">
                <a:fillToRect r="100000" b="100000"/>
              </a:path>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000000"/>
                </a:solidFill>
                <a:effectLst/>
                <a:uLnTx/>
                <a:uFillTx/>
                <a:latin typeface="Arial" pitchFamily="34" charset="0"/>
                <a:cs typeface="+mn-cs"/>
              </a:endParaRPr>
            </a:p>
          </p:txBody>
        </p:sp>
        <p:sp>
          <p:nvSpPr>
            <p:cNvPr id="16" name="Oval 10"/>
            <p:cNvSpPr>
              <a:spLocks noChangeArrowheads="1"/>
            </p:cNvSpPr>
            <p:nvPr/>
          </p:nvSpPr>
          <p:spPr bwMode="auto">
            <a:xfrm>
              <a:off x="2635250" y="4023605"/>
              <a:ext cx="1839913" cy="633413"/>
            </a:xfrm>
            <a:prstGeom prst="ellipse">
              <a:avLst/>
            </a:prstGeom>
            <a:gradFill rotWithShape="1">
              <a:gsLst>
                <a:gs pos="0">
                  <a:srgbClr val="BBE0E3">
                    <a:gamma/>
                    <a:shade val="46275"/>
                    <a:invGamma/>
                    <a:alpha val="78000"/>
                  </a:srgbClr>
                </a:gs>
                <a:gs pos="50000">
                  <a:srgbClr val="BBE0E3"/>
                </a:gs>
                <a:gs pos="100000">
                  <a:srgbClr val="BBE0E3">
                    <a:gamma/>
                    <a:shade val="46275"/>
                    <a:invGamma/>
                    <a:alpha val="78000"/>
                  </a:srgbClr>
                </a:gs>
              </a:gsLst>
              <a:lin ang="5400000" scaled="1"/>
            </a:gradFill>
            <a:ln w="12700" algn="ctr">
              <a:noFill/>
              <a:round/>
              <a:headEnd/>
              <a:tailEnd/>
            </a:ln>
            <a:effectLst/>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tr-TR" sz="1800" b="0" i="0" u="none" strike="noStrike" kern="0" cap="none" spc="0" normalizeH="0" baseline="0" noProof="0" dirty="0">
                  <a:ln>
                    <a:noFill/>
                  </a:ln>
                  <a:solidFill>
                    <a:srgbClr val="000000"/>
                  </a:solidFill>
                  <a:effectLst/>
                  <a:uLnTx/>
                  <a:uFillTx/>
                  <a:latin typeface="Tahoma" pitchFamily="34" charset="0"/>
                  <a:cs typeface="+mn-cs"/>
                </a:rPr>
                <a:t>KONTROL ET</a:t>
              </a:r>
            </a:p>
          </p:txBody>
        </p:sp>
      </p:grpSp>
      <p:sp>
        <p:nvSpPr>
          <p:cNvPr id="17" name="Rectangle 11"/>
          <p:cNvSpPr>
            <a:spLocks noChangeArrowheads="1"/>
          </p:cNvSpPr>
          <p:nvPr/>
        </p:nvSpPr>
        <p:spPr bwMode="auto">
          <a:xfrm>
            <a:off x="456014" y="1268413"/>
            <a:ext cx="8083075" cy="116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a:spcBef>
                <a:spcPts val="1200"/>
              </a:spcBef>
              <a:buFont typeface="Wingdings" panose="05000000000000000000" pitchFamily="2" charset="2"/>
              <a:buChar char="§"/>
            </a:pPr>
            <a:r>
              <a:rPr lang="tr-TR" altLang="tr-TR" sz="2400" dirty="0">
                <a:solidFill>
                  <a:srgbClr val="000000"/>
                </a:solidFill>
                <a:latin typeface="+mn-lt"/>
                <a:cs typeface="+mn-cs"/>
              </a:rPr>
              <a:t>Geliştirdiği Toplam Kalite Yaklaşımı ile Japonya’ da rekabet üstünlüğü sağlayan Amerikalı bilim adamı</a:t>
            </a:r>
          </a:p>
          <a:p>
            <a:pPr marL="342900" indent="-342900">
              <a:spcBef>
                <a:spcPts val="1200"/>
              </a:spcBef>
              <a:buFont typeface="Wingdings" panose="05000000000000000000" pitchFamily="2" charset="2"/>
              <a:buChar char="§"/>
            </a:pPr>
            <a:r>
              <a:rPr lang="tr-TR" altLang="tr-TR" sz="2400" dirty="0" err="1">
                <a:solidFill>
                  <a:srgbClr val="000000"/>
                </a:solidFill>
                <a:latin typeface="+mn-lt"/>
                <a:cs typeface="+mn-cs"/>
              </a:rPr>
              <a:t>Deming</a:t>
            </a:r>
            <a:r>
              <a:rPr lang="tr-TR" altLang="tr-TR" sz="2400" dirty="0">
                <a:solidFill>
                  <a:srgbClr val="000000"/>
                </a:solidFill>
                <a:latin typeface="+mn-lt"/>
                <a:cs typeface="+mn-cs"/>
              </a:rPr>
              <a:t> Döngüsü olarak anılan sürekli gelişim yaklaşımının sahibi </a:t>
            </a:r>
          </a:p>
        </p:txBody>
      </p:sp>
      <p:pic>
        <p:nvPicPr>
          <p:cNvPr id="16386" name="Picture 2" descr="http://www.pinaldave.com/bimg/dem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 y="2934851"/>
            <a:ext cx="2624811" cy="3937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04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par>
                          <p:cTn id="13" fill="hold">
                            <p:stCondLst>
                              <p:cond delay="500"/>
                            </p:stCondLst>
                            <p:childTnLst>
                              <p:par>
                                <p:cTn id="14" presetID="22" presetClass="entr" presetSubtype="4" fill="hold" nodeType="afterEffect">
                                  <p:stCondLst>
                                    <p:cond delay="100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2000"/>
                            </p:stCondLst>
                            <p:childTnLst>
                              <p:par>
                                <p:cTn id="18" presetID="22" presetClass="entr" presetSubtype="4" fill="hold" nodeType="afterEffect">
                                  <p:stCondLst>
                                    <p:cond delay="100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8671" y="844095"/>
            <a:ext cx="1761056" cy="1161276"/>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23995" r="16161"/>
          <a:stretch/>
        </p:blipFill>
        <p:spPr>
          <a:xfrm>
            <a:off x="170688" y="5070108"/>
            <a:ext cx="1053890" cy="1161276"/>
          </a:xfrm>
          <a:prstGeom prst="rect">
            <a:avLst/>
          </a:prstGeom>
        </p:spPr>
      </p:pic>
      <p:sp>
        <p:nvSpPr>
          <p:cNvPr id="7" name="Rectangle 2"/>
          <p:cNvSpPr>
            <a:spLocks noGrp="1" noChangeArrowheads="1"/>
          </p:cNvSpPr>
          <p:nvPr>
            <p:ph type="title"/>
          </p:nvPr>
        </p:nvSpPr>
        <p:spPr>
          <a:xfrm>
            <a:off x="628650" y="116632"/>
            <a:ext cx="6744739" cy="1325563"/>
          </a:xfrm>
        </p:spPr>
        <p:txBody>
          <a:bodyPr/>
          <a:lstStyle/>
          <a:p>
            <a:r>
              <a:rPr lang="tr-TR" dirty="0"/>
              <a:t>Mükemmellik Yolculuğu</a:t>
            </a:r>
            <a:endParaRPr lang="en-GB" noProof="0" dirty="0"/>
          </a:p>
        </p:txBody>
      </p:sp>
      <p:grpSp>
        <p:nvGrpSpPr>
          <p:cNvPr id="2" name="Grup 1">
            <a:extLst>
              <a:ext uri="{FF2B5EF4-FFF2-40B4-BE49-F238E27FC236}">
                <a16:creationId xmlns="" xmlns:a16="http://schemas.microsoft.com/office/drawing/2014/main" id="{016C083D-4360-443B-BAB1-A217E639384A}"/>
              </a:ext>
            </a:extLst>
          </p:cNvPr>
          <p:cNvGrpSpPr/>
          <p:nvPr/>
        </p:nvGrpSpPr>
        <p:grpSpPr>
          <a:xfrm>
            <a:off x="331546" y="1763794"/>
            <a:ext cx="4740963" cy="1390542"/>
            <a:chOff x="331546" y="1763794"/>
            <a:chExt cx="4740963" cy="1390542"/>
          </a:xfrm>
        </p:grpSpPr>
        <p:sp>
          <p:nvSpPr>
            <p:cNvPr id="9" name="Content Placeholder 2"/>
            <p:cNvSpPr txBox="1">
              <a:spLocks/>
            </p:cNvSpPr>
            <p:nvPr/>
          </p:nvSpPr>
          <p:spPr>
            <a:xfrm>
              <a:off x="416778" y="1763794"/>
              <a:ext cx="4655731" cy="1390542"/>
            </a:xfrm>
            <a:prstGeom prst="rect">
              <a:avLst/>
            </a:prstGeom>
          </p:spPr>
          <p:txBody>
            <a:bodyPr>
              <a:normAutofit fontScale="92500" lnSpcReduction="10000"/>
            </a:bodyPr>
            <a:lstStyle>
              <a:lvl1pPr marL="449263" indent="-449263" algn="l" defTabSz="914400" rtl="0" eaLnBrk="1" latinLnBrk="0" hangingPunct="1">
                <a:lnSpc>
                  <a:spcPct val="100000"/>
                </a:lnSpc>
                <a:spcBef>
                  <a:spcPts val="1000"/>
                </a:spcBef>
                <a:spcAft>
                  <a:spcPts val="0"/>
                </a:spcAft>
                <a:buClr>
                  <a:srgbClr val="615980"/>
                </a:buClr>
                <a:buSzPct val="80000"/>
                <a:buFont typeface="Wingdings 2" panose="05020102010507070707" pitchFamily="18" charset="2"/>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100000"/>
                </a:lnSpc>
                <a:spcBef>
                  <a:spcPts val="500"/>
                </a:spcBef>
                <a:spcAft>
                  <a:spcPts val="0"/>
                </a:spcAft>
                <a:buClr>
                  <a:srgbClr val="AE2856"/>
                </a:buClr>
                <a:buSzPct val="80000"/>
                <a:buFont typeface="Wingdings" panose="05000000000000000000" pitchFamily="2" charset="2"/>
                <a:buChar char="l"/>
                <a:defRPr sz="2400" b="0" i="0" u="none"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100000"/>
                </a:lnSpc>
                <a:spcBef>
                  <a:spcPts val="500"/>
                </a:spcBef>
                <a:spcAft>
                  <a:spcPts val="0"/>
                </a:spcAft>
                <a:buClr>
                  <a:srgbClr val="ED1B34"/>
                </a:buClr>
                <a:buFont typeface="Arial" panose="020B0604020202020204" pitchFamily="34" charset="0"/>
                <a:buChar char="•"/>
                <a:defRPr sz="2000" kern="1200">
                  <a:solidFill>
                    <a:schemeClr val="tx1"/>
                  </a:solidFill>
                  <a:latin typeface="Lato Light" panose="020F0302020204030203" pitchFamily="34" charset="0"/>
                  <a:ea typeface="+mn-ea"/>
                  <a:cs typeface="+mn-cs"/>
                </a:defRPr>
              </a:lvl3pPr>
              <a:lvl4pPr marL="1600200" indent="-228600" algn="l" defTabSz="914400" rtl="0" eaLnBrk="1" latinLnBrk="0" hangingPunct="1">
                <a:lnSpc>
                  <a:spcPct val="100000"/>
                </a:lnSpc>
                <a:spcBef>
                  <a:spcPts val="500"/>
                </a:spcBef>
                <a:spcAft>
                  <a:spcPts val="0"/>
                </a:spcAft>
                <a:buClr>
                  <a:srgbClr val="F37021"/>
                </a:buClr>
                <a:buFont typeface="Arial" panose="020B0604020202020204" pitchFamily="34" charset="0"/>
                <a:buChar char="•"/>
                <a:defRPr sz="1800" kern="1200">
                  <a:solidFill>
                    <a:schemeClr val="tx1"/>
                  </a:solidFill>
                  <a:latin typeface="Lato Light" panose="020F0302020204030203" pitchFamily="34" charset="0"/>
                  <a:ea typeface="+mn-ea"/>
                  <a:cs typeface="+mn-cs"/>
                </a:defRPr>
              </a:lvl4pPr>
              <a:lvl5pPr marL="2057400" indent="-228600" algn="l" defTabSz="914400" rtl="0" eaLnBrk="1" latinLnBrk="0" hangingPunct="1">
                <a:lnSpc>
                  <a:spcPct val="100000"/>
                </a:lnSpc>
                <a:spcBef>
                  <a:spcPts val="500"/>
                </a:spcBef>
                <a:spcAft>
                  <a:spcPts val="0"/>
                </a:spcAft>
                <a:buClr>
                  <a:srgbClr val="FFCB05"/>
                </a:buClr>
                <a:buFont typeface="Arial" panose="020B0604020202020204" pitchFamily="34" charset="0"/>
                <a:buChar char="•"/>
                <a:defRPr sz="18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9263" marR="0" lvl="0" indent="-449263" algn="l" defTabSz="914400" rtl="0" eaLnBrk="1" fontAlgn="auto" latinLnBrk="0" hangingPunct="1">
                <a:lnSpc>
                  <a:spcPct val="100000"/>
                </a:lnSpc>
                <a:spcBef>
                  <a:spcPts val="1000"/>
                </a:spcBef>
                <a:spcAft>
                  <a:spcPts val="0"/>
                </a:spcAft>
                <a:buClr>
                  <a:srgbClr val="615980"/>
                </a:buClr>
                <a:buSzPct val="80000"/>
                <a:buFont typeface="Wingdings 2" panose="05020102010507070707" pitchFamily="18" charset="2"/>
                <a:buChar char=""/>
                <a:tabLst/>
                <a:defRPr/>
              </a:pPr>
              <a:r>
                <a:rPr kumimoji="0" lang="tr-TR" sz="3200" b="1" i="0" u="none" strike="noStrike" kern="1200" cap="none" spc="0" normalizeH="0" baseline="0" noProof="0" dirty="0">
                  <a:ln>
                    <a:noFill/>
                  </a:ln>
                  <a:solidFill>
                    <a:srgbClr val="FFCB05">
                      <a:lumMod val="75000"/>
                    </a:srgbClr>
                  </a:solidFill>
                  <a:effectLst/>
                  <a:uLnTx/>
                  <a:uFillTx/>
                  <a:latin typeface="+mn-lt"/>
                  <a:ea typeface="+mn-ea"/>
                  <a:cs typeface="+mn-cs"/>
                </a:rPr>
                <a:t>Mevcut durumdan geleceğe nasıl gidilmelidir?</a:t>
              </a:r>
              <a:endParaRPr kumimoji="0" lang="en-US" sz="3200" b="1" i="0" u="none" strike="noStrike" kern="1200" cap="none" spc="0" normalizeH="0" baseline="0" noProof="0" dirty="0">
                <a:ln>
                  <a:noFill/>
                </a:ln>
                <a:solidFill>
                  <a:srgbClr val="FFCB05">
                    <a:lumMod val="75000"/>
                  </a:srgbClr>
                </a:solidFill>
                <a:effectLst/>
                <a:uLnTx/>
                <a:uFillTx/>
                <a:latin typeface="+mn-lt"/>
                <a:ea typeface="+mn-ea"/>
                <a:cs typeface="+mn-cs"/>
              </a:endParaRPr>
            </a:p>
          </p:txBody>
        </p:sp>
        <p:sp>
          <p:nvSpPr>
            <p:cNvPr id="8" name="Heptagon 7"/>
            <p:cNvSpPr/>
            <p:nvPr/>
          </p:nvSpPr>
          <p:spPr>
            <a:xfrm>
              <a:off x="331546" y="1816115"/>
              <a:ext cx="539010" cy="52099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ea typeface="+mn-ea"/>
                  <a:cs typeface="+mn-cs"/>
                </a:rPr>
                <a:t>3</a:t>
              </a:r>
            </a:p>
          </p:txBody>
        </p:sp>
      </p:grpSp>
      <p:sp>
        <p:nvSpPr>
          <p:cNvPr id="3" name="Rectangle 2"/>
          <p:cNvSpPr/>
          <p:nvPr/>
        </p:nvSpPr>
        <p:spPr>
          <a:xfrm>
            <a:off x="4764973" y="3943952"/>
            <a:ext cx="3365789" cy="181588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AE2856"/>
                </a:solidFill>
                <a:effectLst/>
                <a:uLnTx/>
                <a:uFillTx/>
                <a:latin typeface="+mn-lt"/>
                <a:ea typeface="+mn-ea"/>
                <a:cs typeface="+mn-cs"/>
              </a:rPr>
              <a:t>Şimdi nerede olduğumuzu ve nereye gitmek istediğimizi biliyoruz.</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13" name="Rectangle 2"/>
          <p:cNvSpPr/>
          <p:nvPr/>
        </p:nvSpPr>
        <p:spPr>
          <a:xfrm>
            <a:off x="628650" y="5831334"/>
            <a:ext cx="2260600" cy="800100"/>
          </a:xfrm>
          <a:prstGeom prst="rect">
            <a:avLst/>
          </a:prstGeom>
          <a:solidFill>
            <a:schemeClr val="accent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ea typeface="+mn-ea"/>
                <a:cs typeface="+mn-cs"/>
              </a:rPr>
              <a:t>Öz / dış değerlendirme  ile belirlenen Mevcut Durum</a:t>
            </a:r>
            <a:endParaRPr kumimoji="0" lang="en-GB" sz="1200" b="0" i="0" u="none" strike="noStrike" kern="1200" cap="none" spc="0" normalizeH="0" baseline="0" noProof="0" dirty="0">
              <a:ln>
                <a:noFill/>
              </a:ln>
              <a:solidFill>
                <a:prstClr val="black"/>
              </a:solidFill>
              <a:effectLst/>
              <a:uLnTx/>
              <a:uFillTx/>
              <a:ea typeface="+mn-ea"/>
              <a:cs typeface="+mn-cs"/>
            </a:endParaRPr>
          </a:p>
        </p:txBody>
      </p:sp>
      <p:sp>
        <p:nvSpPr>
          <p:cNvPr id="14" name="Rectangle 15"/>
          <p:cNvSpPr/>
          <p:nvPr/>
        </p:nvSpPr>
        <p:spPr>
          <a:xfrm>
            <a:off x="5710274" y="1550916"/>
            <a:ext cx="2260600" cy="8224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ea typeface="+mn-ea"/>
                <a:cs typeface="+mn-cs"/>
              </a:rPr>
              <a:t>Paydaşlar tarafından belirlenen gelecek beklentileri</a:t>
            </a:r>
            <a:endParaRPr kumimoji="0" lang="en-GB" sz="1600" b="0" i="0" u="none" strike="noStrike" kern="1200" cap="none" spc="0" normalizeH="0" baseline="0" noProof="0" dirty="0">
              <a:ln>
                <a:noFill/>
              </a:ln>
              <a:solidFill>
                <a:prstClr val="black"/>
              </a:solidFill>
              <a:effectLst/>
              <a:uLnTx/>
              <a:uFillTx/>
              <a:ea typeface="+mn-ea"/>
              <a:cs typeface="+mn-cs"/>
            </a:endParaRPr>
          </a:p>
        </p:txBody>
      </p:sp>
      <p:sp>
        <p:nvSpPr>
          <p:cNvPr id="15" name="Pentagon 16"/>
          <p:cNvSpPr/>
          <p:nvPr/>
        </p:nvSpPr>
        <p:spPr>
          <a:xfrm rot="19414970">
            <a:off x="867567" y="3477950"/>
            <a:ext cx="5248643" cy="523791"/>
          </a:xfrm>
          <a:prstGeom prst="homePlat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ea typeface="+mn-ea"/>
                <a:cs typeface="+mn-cs"/>
              </a:rPr>
              <a:t>Karşılanacak Stratejiler</a:t>
            </a:r>
            <a:r>
              <a:rPr kumimoji="0" lang="en-GB" sz="2000" b="0" i="0" u="none" strike="noStrike" kern="1200" cap="none" spc="0" normalizeH="0" baseline="0" noProof="0" dirty="0">
                <a:ln>
                  <a:noFill/>
                </a:ln>
                <a:solidFill>
                  <a:prstClr val="white"/>
                </a:solidFill>
                <a:effectLst/>
                <a:uLnTx/>
                <a:uFillTx/>
                <a:ea typeface="+mn-ea"/>
                <a:cs typeface="+mn-cs"/>
              </a:rPr>
              <a:t>/</a:t>
            </a:r>
            <a:r>
              <a:rPr kumimoji="0" lang="tr-TR" sz="2000" b="0" i="0" u="none" strike="noStrike" kern="1200" cap="none" spc="0" normalizeH="0" baseline="0" noProof="0" dirty="0">
                <a:ln>
                  <a:noFill/>
                </a:ln>
                <a:solidFill>
                  <a:prstClr val="white"/>
                </a:solidFill>
                <a:effectLst/>
                <a:uLnTx/>
                <a:uFillTx/>
                <a:ea typeface="+mn-ea"/>
                <a:cs typeface="+mn-cs"/>
              </a:rPr>
              <a:t>Beklentileri Aşmak</a:t>
            </a:r>
            <a:endParaRPr kumimoji="0" lang="en-GB" sz="2000" b="0" i="0" u="none" strike="noStrike" kern="1200" cap="none" spc="0" normalizeH="0" baseline="0" noProof="0" dirty="0">
              <a:ln>
                <a:noFill/>
              </a:ln>
              <a:solidFill>
                <a:prstClr val="white"/>
              </a:solidFill>
              <a:effectLst/>
              <a:uLnTx/>
              <a:uFillTx/>
              <a:ea typeface="+mn-ea"/>
              <a:cs typeface="+mn-cs"/>
            </a:endParaRPr>
          </a:p>
        </p:txBody>
      </p:sp>
      <p:sp>
        <p:nvSpPr>
          <p:cNvPr id="11" name="Heptagon 19">
            <a:extLst>
              <a:ext uri="{FF2B5EF4-FFF2-40B4-BE49-F238E27FC236}">
                <a16:creationId xmlns="" xmlns:a16="http://schemas.microsoft.com/office/drawing/2014/main" id="{A5AC4ECC-D956-4102-B1F6-6AFAD9B4F372}"/>
              </a:ext>
            </a:extLst>
          </p:cNvPr>
          <p:cNvSpPr/>
          <p:nvPr/>
        </p:nvSpPr>
        <p:spPr>
          <a:xfrm>
            <a:off x="6301564" y="1068350"/>
            <a:ext cx="539010" cy="52099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Calibri"/>
                <a:ea typeface="+mn-ea"/>
                <a:cs typeface="+mn-cs"/>
              </a:rPr>
              <a:t>1</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Heptagon 19">
            <a:extLst>
              <a:ext uri="{FF2B5EF4-FFF2-40B4-BE49-F238E27FC236}">
                <a16:creationId xmlns="" xmlns:a16="http://schemas.microsoft.com/office/drawing/2014/main" id="{7C01BF81-6840-414D-9E4B-3ECBD0C0A918}"/>
              </a:ext>
            </a:extLst>
          </p:cNvPr>
          <p:cNvSpPr/>
          <p:nvPr/>
        </p:nvSpPr>
        <p:spPr>
          <a:xfrm>
            <a:off x="2826516" y="5516501"/>
            <a:ext cx="539010" cy="52099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2</a:t>
            </a:r>
          </a:p>
        </p:txBody>
      </p:sp>
    </p:spTree>
    <p:extLst>
      <p:ext uri="{BB962C8B-B14F-4D97-AF65-F5344CB8AC3E}">
        <p14:creationId xmlns:p14="http://schemas.microsoft.com/office/powerpoint/2010/main" val="22312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16632"/>
            <a:ext cx="8022981" cy="1325563"/>
          </a:xfrm>
        </p:spPr>
        <p:txBody>
          <a:bodyPr>
            <a:normAutofit fontScale="90000"/>
          </a:bodyPr>
          <a:lstStyle/>
          <a:p>
            <a:r>
              <a:rPr lang="tr-TR" dirty="0"/>
              <a:t>Paydaşların Beklentilerini Karşılayacak Stratejiler</a:t>
            </a:r>
            <a:endParaRPr lang="en-US" sz="2800" dirty="0"/>
          </a:p>
        </p:txBody>
      </p:sp>
      <p:sp>
        <p:nvSpPr>
          <p:cNvPr id="3" name="Content Placeholder 2"/>
          <p:cNvSpPr>
            <a:spLocks noGrp="1"/>
          </p:cNvSpPr>
          <p:nvPr>
            <p:ph idx="1"/>
          </p:nvPr>
        </p:nvSpPr>
        <p:spPr>
          <a:xfrm>
            <a:off x="628650" y="1701755"/>
            <a:ext cx="7886700" cy="4821706"/>
          </a:xfrm>
        </p:spPr>
        <p:txBody>
          <a:bodyPr>
            <a:normAutofit/>
          </a:bodyPr>
          <a:lstStyle/>
          <a:p>
            <a:r>
              <a:rPr lang="tr-TR" dirty="0">
                <a:latin typeface="+mn-lt"/>
              </a:rPr>
              <a:t>Vizyon</a:t>
            </a:r>
          </a:p>
          <a:p>
            <a:r>
              <a:rPr lang="tr-TR" dirty="0">
                <a:latin typeface="+mn-lt"/>
              </a:rPr>
              <a:t>Misyon</a:t>
            </a:r>
          </a:p>
          <a:p>
            <a:r>
              <a:rPr lang="tr-TR" dirty="0">
                <a:latin typeface="+mn-lt"/>
              </a:rPr>
              <a:t>Değerler</a:t>
            </a:r>
            <a:r>
              <a:rPr lang="en-GB" dirty="0">
                <a:latin typeface="+mn-lt"/>
              </a:rPr>
              <a:t/>
            </a:r>
            <a:br>
              <a:rPr lang="en-GB" dirty="0">
                <a:latin typeface="+mn-lt"/>
              </a:rPr>
            </a:br>
            <a:r>
              <a:rPr lang="en-GB" sz="2400" dirty="0">
                <a:latin typeface="+mn-lt"/>
              </a:rPr>
              <a:t>		</a:t>
            </a:r>
            <a:br>
              <a:rPr lang="en-GB" sz="2400" dirty="0">
                <a:latin typeface="+mn-lt"/>
              </a:rPr>
            </a:br>
            <a:r>
              <a:rPr lang="en-GB" sz="2400" dirty="0">
                <a:latin typeface="+mn-lt"/>
              </a:rPr>
              <a:t>			</a:t>
            </a:r>
            <a:r>
              <a:rPr lang="tr-TR" sz="4000" b="1" dirty="0">
                <a:solidFill>
                  <a:srgbClr val="0033CC"/>
                </a:solidFill>
                <a:latin typeface="+mn-lt"/>
              </a:rPr>
              <a:t>Strateji</a:t>
            </a:r>
            <a:r>
              <a:rPr lang="en-GB" sz="4000" b="1" dirty="0">
                <a:solidFill>
                  <a:schemeClr val="accent6">
                    <a:lumMod val="75000"/>
                  </a:schemeClr>
                </a:solidFill>
                <a:latin typeface="+mn-lt"/>
              </a:rPr>
              <a:t/>
            </a:r>
            <a:br>
              <a:rPr lang="en-GB" sz="4000" b="1" dirty="0">
                <a:solidFill>
                  <a:schemeClr val="accent6">
                    <a:lumMod val="75000"/>
                  </a:schemeClr>
                </a:solidFill>
                <a:latin typeface="+mn-lt"/>
              </a:rPr>
            </a:br>
            <a:endParaRPr lang="en-GB" sz="4000" b="1" dirty="0">
              <a:solidFill>
                <a:schemeClr val="accent6">
                  <a:lumMod val="75000"/>
                </a:schemeClr>
              </a:solidFill>
              <a:latin typeface="+mn-lt"/>
            </a:endParaRPr>
          </a:p>
          <a:p>
            <a:r>
              <a:rPr lang="tr-TR" sz="2400" dirty="0">
                <a:solidFill>
                  <a:prstClr val="black"/>
                </a:solidFill>
                <a:latin typeface="+mn-lt"/>
              </a:rPr>
              <a:t>Bu kavramları nasıl tanımlar ve ilişkilendirirsiniz</a:t>
            </a:r>
            <a:r>
              <a:rPr lang="en-GB" sz="2400" dirty="0">
                <a:solidFill>
                  <a:prstClr val="black"/>
                </a:solidFill>
                <a:latin typeface="+mn-lt"/>
              </a:rPr>
              <a:t>?</a:t>
            </a:r>
          </a:p>
        </p:txBody>
      </p:sp>
    </p:spTree>
    <p:extLst>
      <p:ext uri="{BB962C8B-B14F-4D97-AF65-F5344CB8AC3E}">
        <p14:creationId xmlns:p14="http://schemas.microsoft.com/office/powerpoint/2010/main" val="1554369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1.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44" y="175498"/>
            <a:ext cx="7654834" cy="656074"/>
          </a:xfrm>
          <a:prstGeom prst="rect">
            <a:avLst/>
          </a:prstGeom>
          <a:effectLst>
            <a:softEdge rad="127000"/>
          </a:effectLst>
        </p:spPr>
      </p:pic>
      <p:sp>
        <p:nvSpPr>
          <p:cNvPr id="2" name="Title 1"/>
          <p:cNvSpPr>
            <a:spLocks noGrp="1"/>
          </p:cNvSpPr>
          <p:nvPr>
            <p:ph type="ctrTitle"/>
          </p:nvPr>
        </p:nvSpPr>
        <p:spPr>
          <a:xfrm>
            <a:off x="899592" y="175498"/>
            <a:ext cx="7056784" cy="536696"/>
          </a:xfrm>
        </p:spPr>
        <p:txBody>
          <a:bodyPr>
            <a:normAutofit/>
          </a:bodyPr>
          <a:lstStyle/>
          <a:p>
            <a:pPr algn="l"/>
            <a:r>
              <a:rPr lang="tr-TR" sz="2400" dirty="0">
                <a:solidFill>
                  <a:schemeClr val="bg1"/>
                </a:solidFill>
                <a:latin typeface="Calibri"/>
                <a:cs typeface="Calibri"/>
              </a:rPr>
              <a:t>Bursa İl Milli Eğitim Müdürlüğü – BUSİM Merkezi</a:t>
            </a:r>
            <a:endParaRPr lang="en-US" sz="2400" dirty="0">
              <a:solidFill>
                <a:schemeClr val="bg1"/>
              </a:solidFill>
              <a:latin typeface="Calibri"/>
              <a:cs typeface="Calibri"/>
            </a:endParaRPr>
          </a:p>
        </p:txBody>
      </p:sp>
      <p:sp>
        <p:nvSpPr>
          <p:cNvPr id="9" name="Rectangle 7"/>
          <p:cNvSpPr>
            <a:spLocks noChangeArrowheads="1"/>
          </p:cNvSpPr>
          <p:nvPr/>
        </p:nvSpPr>
        <p:spPr bwMode="auto">
          <a:xfrm>
            <a:off x="694945" y="900189"/>
            <a:ext cx="1502228" cy="1520699"/>
          </a:xfrm>
          <a:prstGeom prst="rect">
            <a:avLst/>
          </a:prstGeom>
          <a:gradFill flip="none" rotWithShape="1">
            <a:gsLst>
              <a:gs pos="0">
                <a:srgbClr val="008080">
                  <a:tint val="66000"/>
                  <a:satMod val="160000"/>
                </a:srgbClr>
              </a:gs>
              <a:gs pos="29000">
                <a:srgbClr val="008080">
                  <a:tint val="44500"/>
                  <a:satMod val="160000"/>
                </a:srgbClr>
              </a:gs>
              <a:gs pos="100000">
                <a:srgbClr val="008080">
                  <a:tint val="23500"/>
                  <a:satMod val="160000"/>
                </a:srgbClr>
              </a:gs>
            </a:gsLst>
            <a:lin ang="18900000" scaled="1"/>
            <a:tileRec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lnSpc>
                <a:spcPct val="80000"/>
              </a:lnSpc>
              <a:spcAft>
                <a:spcPts val="1200"/>
              </a:spcAft>
              <a:defRPr/>
            </a:pPr>
            <a:r>
              <a:rPr lang="tr-TR" sz="2400" kern="0" dirty="0">
                <a:solidFill>
                  <a:prstClr val="black"/>
                </a:solidFill>
                <a:ea typeface="Tahoma" pitchFamily="34" charset="0"/>
                <a:cs typeface="Tahoma" pitchFamily="34" charset="0"/>
              </a:rPr>
              <a:t>Kuruluş</a:t>
            </a:r>
            <a:r>
              <a:rPr lang="tr-TR" sz="2400" b="1" kern="0" dirty="0">
                <a:solidFill>
                  <a:prstClr val="black"/>
                </a:solidFill>
                <a:effectLst>
                  <a:outerShdw blurRad="38100" dist="38100" dir="2700000" algn="tl">
                    <a:srgbClr val="000000"/>
                  </a:outerShdw>
                </a:effectLst>
                <a:ea typeface="Tahoma" pitchFamily="34" charset="0"/>
                <a:cs typeface="Tahoma" pitchFamily="34" charset="0"/>
              </a:rPr>
              <a:t> </a:t>
            </a:r>
          </a:p>
          <a:p>
            <a:pPr algn="ctr">
              <a:lnSpc>
                <a:spcPct val="80000"/>
              </a:lnSpc>
              <a:spcAft>
                <a:spcPts val="1200"/>
              </a:spcAft>
              <a:defRPr/>
            </a:pPr>
            <a:r>
              <a:rPr lang="tr-TR" sz="2400" kern="0" dirty="0">
                <a:solidFill>
                  <a:prstClr val="black"/>
                </a:solidFill>
                <a:effectLst>
                  <a:outerShdw blurRad="38100" dist="38100" dir="2700000" algn="tl">
                    <a:srgbClr val="000000"/>
                  </a:outerShdw>
                </a:effectLst>
                <a:ea typeface="Tahoma" pitchFamily="34" charset="0"/>
                <a:cs typeface="Tahoma" pitchFamily="34" charset="0"/>
              </a:rPr>
              <a:t>2018</a:t>
            </a:r>
          </a:p>
        </p:txBody>
      </p:sp>
      <p:sp>
        <p:nvSpPr>
          <p:cNvPr id="10" name="Rectangle 9"/>
          <p:cNvSpPr>
            <a:spLocks noChangeArrowheads="1"/>
          </p:cNvSpPr>
          <p:nvPr/>
        </p:nvSpPr>
        <p:spPr bwMode="auto">
          <a:xfrm>
            <a:off x="2296451" y="900190"/>
            <a:ext cx="6053327" cy="1520698"/>
          </a:xfrm>
          <a:prstGeom prst="rect">
            <a:avLst/>
          </a:prstGeom>
          <a:ln>
            <a:solidFill>
              <a:srgbClr val="008080"/>
            </a:solidFill>
            <a:headEnd/>
            <a:tailEnd/>
          </a:ln>
        </p:spPr>
        <p:style>
          <a:lnRef idx="2">
            <a:schemeClr val="accent1"/>
          </a:lnRef>
          <a:fillRef idx="1">
            <a:schemeClr val="lt1"/>
          </a:fillRef>
          <a:effectRef idx="0">
            <a:schemeClr val="accent1"/>
          </a:effectRef>
          <a:fontRef idx="minor">
            <a:schemeClr val="dk1"/>
          </a:fontRef>
        </p:style>
        <p:txBody>
          <a:bodyPr wrap="square">
            <a:noAutofit/>
          </a:bodyPr>
          <a:lstStyle/>
          <a:p>
            <a:pPr marL="177800">
              <a:spcBef>
                <a:spcPts val="1200"/>
              </a:spcBef>
              <a:spcAft>
                <a:spcPts val="600"/>
              </a:spcAft>
              <a:buClr>
                <a:srgbClr val="4F81BD"/>
              </a:buClr>
              <a:buSzPct val="70000"/>
              <a:defRPr/>
            </a:pPr>
            <a:r>
              <a:rPr lang="tr-TR" sz="2000" b="1" kern="0" dirty="0" smtClean="0">
                <a:solidFill>
                  <a:schemeClr val="accent5">
                    <a:lumMod val="75000"/>
                  </a:schemeClr>
                </a:solidFill>
                <a:effectLst>
                  <a:outerShdw blurRad="38100" dist="38100" dir="2700000" algn="tl">
                    <a:srgbClr val="C0C0C0"/>
                  </a:outerShdw>
                </a:effectLst>
                <a:ea typeface="Tahoma" pitchFamily="34" charset="0"/>
                <a:cs typeface="Tahoma" pitchFamily="34" charset="0"/>
              </a:rPr>
              <a:t>Amaç</a:t>
            </a:r>
            <a:endParaRPr lang="tr-TR" sz="2000" b="1" kern="0" dirty="0">
              <a:solidFill>
                <a:schemeClr val="accent5">
                  <a:lumMod val="75000"/>
                </a:schemeClr>
              </a:solidFill>
              <a:effectLst>
                <a:outerShdw blurRad="38100" dist="38100" dir="2700000" algn="tl">
                  <a:srgbClr val="C0C0C0"/>
                </a:outerShdw>
              </a:effectLst>
              <a:ea typeface="Tahoma" pitchFamily="34" charset="0"/>
              <a:cs typeface="Tahoma" pitchFamily="34" charset="0"/>
            </a:endParaRPr>
          </a:p>
          <a:p>
            <a:pPr marL="177800" algn="just">
              <a:defRPr/>
            </a:pPr>
            <a:r>
              <a:rPr lang="tr-TR" dirty="0"/>
              <a:t>Okul ve Kurumlarımızın </a:t>
            </a:r>
            <a:r>
              <a:rPr lang="tr-TR" b="1" dirty="0"/>
              <a:t>tüm paydaşlarının </a:t>
            </a:r>
            <a:r>
              <a:rPr lang="tr-TR" dirty="0"/>
              <a:t>beklentilerini karşılayan yada </a:t>
            </a:r>
            <a:r>
              <a:rPr lang="tr-TR" b="1" dirty="0"/>
              <a:t>aşan</a:t>
            </a:r>
            <a:r>
              <a:rPr lang="tr-TR" dirty="0"/>
              <a:t> </a:t>
            </a:r>
            <a:r>
              <a:rPr lang="tr-TR" b="1" dirty="0"/>
              <a:t>üstün</a:t>
            </a:r>
            <a:r>
              <a:rPr lang="tr-TR" dirty="0"/>
              <a:t> bir performans gerçekleştirmesini  ve bu </a:t>
            </a:r>
            <a:r>
              <a:rPr lang="tr-TR" b="1" dirty="0"/>
              <a:t>performansı</a:t>
            </a:r>
            <a:r>
              <a:rPr lang="tr-TR" dirty="0"/>
              <a:t> </a:t>
            </a:r>
            <a:r>
              <a:rPr lang="tr-TR" b="1" dirty="0"/>
              <a:t>sürdürmesini sağlamak</a:t>
            </a:r>
            <a:r>
              <a:rPr lang="en-GB" dirty="0"/>
              <a:t>.</a:t>
            </a:r>
          </a:p>
          <a:p>
            <a:pPr marL="177800" algn="just">
              <a:defRPr/>
            </a:pPr>
            <a:endParaRPr lang="tr-TR" kern="0" dirty="0">
              <a:solidFill>
                <a:prstClr val="black"/>
              </a:solidFill>
              <a:effectLst>
                <a:outerShdw blurRad="38100" dist="38100" dir="2700000" algn="tl">
                  <a:srgbClr val="C0C0C0"/>
                </a:outerShdw>
              </a:effectLst>
              <a:ea typeface="Tahoma" pitchFamily="34" charset="0"/>
              <a:cs typeface="Tahoma" pitchFamily="34" charset="0"/>
            </a:endParaRPr>
          </a:p>
        </p:txBody>
      </p:sp>
      <p:sp>
        <p:nvSpPr>
          <p:cNvPr id="11" name="Rectangle 9"/>
          <p:cNvSpPr>
            <a:spLocks noChangeArrowheads="1"/>
          </p:cNvSpPr>
          <p:nvPr/>
        </p:nvSpPr>
        <p:spPr bwMode="auto">
          <a:xfrm>
            <a:off x="694944" y="2636912"/>
            <a:ext cx="7654834" cy="2448272"/>
          </a:xfrm>
          <a:prstGeom prst="rect">
            <a:avLst/>
          </a:prstGeom>
          <a:ln>
            <a:solidFill>
              <a:srgbClr val="008080"/>
            </a:solidFill>
            <a:headEnd/>
            <a:tailEnd/>
          </a:ln>
        </p:spPr>
        <p:style>
          <a:lnRef idx="2">
            <a:schemeClr val="accent1"/>
          </a:lnRef>
          <a:fillRef idx="1">
            <a:schemeClr val="lt1"/>
          </a:fillRef>
          <a:effectRef idx="0">
            <a:schemeClr val="accent1"/>
          </a:effectRef>
          <a:fontRef idx="minor">
            <a:schemeClr val="dk1"/>
          </a:fontRef>
        </p:style>
        <p:txBody>
          <a:bodyPr wrap="square">
            <a:noAutofit/>
          </a:bodyPr>
          <a:lstStyle/>
          <a:p>
            <a:pPr marL="177800">
              <a:spcBef>
                <a:spcPts val="1200"/>
              </a:spcBef>
              <a:spcAft>
                <a:spcPts val="600"/>
              </a:spcAft>
              <a:buClr>
                <a:srgbClr val="4F81BD"/>
              </a:buClr>
              <a:buSzPct val="70000"/>
              <a:defRPr/>
            </a:pPr>
            <a:r>
              <a:rPr lang="tr-TR" sz="2000" b="1" kern="0" dirty="0">
                <a:solidFill>
                  <a:schemeClr val="accent5">
                    <a:lumMod val="75000"/>
                  </a:schemeClr>
                </a:solidFill>
                <a:effectLst>
                  <a:outerShdw blurRad="38100" dist="38100" dir="2700000" algn="tl">
                    <a:srgbClr val="C0C0C0"/>
                  </a:outerShdw>
                </a:effectLst>
                <a:ea typeface="Tahoma" pitchFamily="34" charset="0"/>
                <a:cs typeface="Tahoma" pitchFamily="34" charset="0"/>
              </a:rPr>
              <a:t>Hedeflerimiz</a:t>
            </a:r>
          </a:p>
          <a:p>
            <a:pPr marL="285750" indent="-285750" algn="just">
              <a:buFont typeface="Arial" panose="020B0604020202020204" pitchFamily="34" charset="0"/>
              <a:buChar char="•"/>
            </a:pPr>
            <a:r>
              <a:rPr lang="tr-TR" dirty="0"/>
              <a:t>Eğitim-Öğretim kurumlarımıza sürekli iyileştirme kültürünü kazandırarak okul ve kurumlarımızın   </a:t>
            </a:r>
            <a:r>
              <a:rPr lang="tr-TR" b="1" dirty="0"/>
              <a:t>mükemmel sonuçlar </a:t>
            </a:r>
            <a:r>
              <a:rPr lang="tr-TR" dirty="0"/>
              <a:t>elde etmesini sağlamak,</a:t>
            </a:r>
          </a:p>
          <a:p>
            <a:pPr marL="285750" indent="-285750" algn="just">
              <a:buFont typeface="Arial" panose="020B0604020202020204" pitchFamily="34" charset="0"/>
              <a:buChar char="•"/>
            </a:pPr>
            <a:r>
              <a:rPr lang="tr-TR" dirty="0"/>
              <a:t>Okul/Kurumlar için iyi örneklerin yaygınlaştırılması amacıyla </a:t>
            </a:r>
            <a:r>
              <a:rPr lang="tr-TR" b="1" dirty="0"/>
              <a:t>kıyaslama platformu</a:t>
            </a:r>
            <a:r>
              <a:rPr lang="tr-TR" dirty="0"/>
              <a:t> oluşturmak,</a:t>
            </a:r>
          </a:p>
          <a:p>
            <a:pPr marL="285750" indent="-285750" algn="just">
              <a:buFont typeface="Arial" panose="020B0604020202020204" pitchFamily="34" charset="0"/>
              <a:buChar char="•"/>
            </a:pPr>
            <a:r>
              <a:rPr lang="tr-TR" dirty="0"/>
              <a:t>Başarılı kurumlarımızın ve uygulamalarımızın </a:t>
            </a:r>
            <a:r>
              <a:rPr lang="tr-TR" b="1" dirty="0"/>
              <a:t>ödüllendirilmesi ve tanınması</a:t>
            </a:r>
            <a:r>
              <a:rPr lang="tr-TR" dirty="0"/>
              <a:t>,</a:t>
            </a:r>
          </a:p>
          <a:p>
            <a:pPr marL="285750" indent="-285750" algn="just">
              <a:buFont typeface="Arial" panose="020B0604020202020204" pitchFamily="34" charset="0"/>
              <a:buChar char="•"/>
            </a:pPr>
            <a:r>
              <a:rPr lang="tr-TR" dirty="0"/>
              <a:t>Kurumlarımıza geri </a:t>
            </a:r>
            <a:r>
              <a:rPr lang="tr-TR" b="1" dirty="0"/>
              <a:t>bildirim raporu </a:t>
            </a:r>
            <a:r>
              <a:rPr lang="tr-TR" dirty="0"/>
              <a:t>vererek onların iyileştirme planlarına katkıda bulunmak.</a:t>
            </a:r>
          </a:p>
        </p:txBody>
      </p:sp>
      <p:sp>
        <p:nvSpPr>
          <p:cNvPr id="13" name="Rectangle 7"/>
          <p:cNvSpPr>
            <a:spLocks noChangeArrowheads="1"/>
          </p:cNvSpPr>
          <p:nvPr/>
        </p:nvSpPr>
        <p:spPr bwMode="auto">
          <a:xfrm>
            <a:off x="7080069" y="5246563"/>
            <a:ext cx="1269709" cy="1349310"/>
          </a:xfrm>
          <a:prstGeom prst="rect">
            <a:avLst/>
          </a:prstGeom>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18900000" scaled="1"/>
            <a:tileRect/>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wrap="none" anchor="ctr">
            <a:noAutofit/>
          </a:bodyPr>
          <a:lstStyle/>
          <a:p>
            <a:pPr algn="ctr" fontAlgn="base">
              <a:spcBef>
                <a:spcPts val="600"/>
              </a:spcBef>
              <a:tabLst>
                <a:tab pos="531813" algn="l"/>
              </a:tabLst>
              <a:defRPr/>
            </a:pPr>
            <a:r>
              <a:rPr lang="tr-TR" sz="2000" kern="0" dirty="0">
                <a:solidFill>
                  <a:prstClr val="black"/>
                </a:solidFill>
                <a:effectLst>
                  <a:outerShdw blurRad="38100" dist="38100" dir="2700000" algn="tl">
                    <a:srgbClr val="000000"/>
                  </a:outerShdw>
                </a:effectLst>
                <a:ea typeface="Tahoma" pitchFamily="34" charset="0"/>
                <a:cs typeface="Tahoma" pitchFamily="34" charset="0"/>
              </a:rPr>
              <a:t>Tüm </a:t>
            </a:r>
            <a:endParaRPr lang="tr-TR" sz="2000" kern="0" dirty="0" smtClean="0">
              <a:solidFill>
                <a:prstClr val="black"/>
              </a:solidFill>
              <a:effectLst>
                <a:outerShdw blurRad="38100" dist="38100" dir="2700000" algn="tl">
                  <a:srgbClr val="000000"/>
                </a:outerShdw>
              </a:effectLst>
              <a:ea typeface="Tahoma" pitchFamily="34" charset="0"/>
              <a:cs typeface="Tahoma" pitchFamily="34" charset="0"/>
            </a:endParaRPr>
          </a:p>
          <a:p>
            <a:pPr algn="ctr" fontAlgn="base">
              <a:spcBef>
                <a:spcPts val="600"/>
              </a:spcBef>
              <a:tabLst>
                <a:tab pos="531813" algn="l"/>
              </a:tabLst>
              <a:defRPr/>
            </a:pPr>
            <a:r>
              <a:rPr lang="tr-TR" sz="2000" kern="0" dirty="0" smtClean="0">
                <a:solidFill>
                  <a:prstClr val="black"/>
                </a:solidFill>
                <a:effectLst>
                  <a:outerShdw blurRad="38100" dist="38100" dir="2700000" algn="tl">
                    <a:srgbClr val="000000"/>
                  </a:outerShdw>
                </a:effectLst>
                <a:ea typeface="Tahoma" pitchFamily="34" charset="0"/>
                <a:cs typeface="Tahoma" pitchFamily="34" charset="0"/>
              </a:rPr>
              <a:t>Kurullarda</a:t>
            </a:r>
            <a:endParaRPr lang="tr-TR" sz="2000" kern="0" dirty="0">
              <a:solidFill>
                <a:prstClr val="black"/>
              </a:solidFill>
              <a:effectLst>
                <a:outerShdw blurRad="38100" dist="38100" dir="2700000" algn="tl">
                  <a:srgbClr val="000000"/>
                </a:outerShdw>
              </a:effectLst>
              <a:ea typeface="Tahoma" pitchFamily="34" charset="0"/>
              <a:cs typeface="Tahoma" pitchFamily="34" charset="0"/>
            </a:endParaRPr>
          </a:p>
          <a:p>
            <a:pPr algn="ctr" fontAlgn="base">
              <a:spcBef>
                <a:spcPts val="600"/>
              </a:spcBef>
              <a:tabLst>
                <a:tab pos="531813" algn="l"/>
              </a:tabLst>
              <a:defRPr/>
            </a:pPr>
            <a:r>
              <a:rPr lang="tr-TR" sz="2000" kern="0" dirty="0">
                <a:solidFill>
                  <a:prstClr val="black"/>
                </a:solidFill>
                <a:effectLst>
                  <a:outerShdw blurRad="38100" dist="38100" dir="2700000" algn="tl">
                    <a:srgbClr val="000000"/>
                  </a:outerShdw>
                </a:effectLst>
                <a:ea typeface="Tahoma" pitchFamily="34" charset="0"/>
                <a:cs typeface="Tahoma" pitchFamily="34" charset="0"/>
              </a:rPr>
              <a:t>80 Gönüllü</a:t>
            </a:r>
            <a:endParaRPr lang="tr-TR" sz="2000" kern="0" dirty="0">
              <a:solidFill>
                <a:prstClr val="black"/>
              </a:solidFill>
              <a:ea typeface="Tahoma" pitchFamily="34" charset="0"/>
              <a:cs typeface="Tahoma" pitchFamily="34" charset="0"/>
            </a:endParaRPr>
          </a:p>
        </p:txBody>
      </p:sp>
      <p:grpSp>
        <p:nvGrpSpPr>
          <p:cNvPr id="5" name="Grup 4"/>
          <p:cNvGrpSpPr/>
          <p:nvPr/>
        </p:nvGrpSpPr>
        <p:grpSpPr>
          <a:xfrm>
            <a:off x="694944" y="5246563"/>
            <a:ext cx="6245352" cy="1349310"/>
            <a:chOff x="560024" y="4119139"/>
            <a:chExt cx="5574090" cy="1477328"/>
          </a:xfrm>
        </p:grpSpPr>
        <p:sp>
          <p:nvSpPr>
            <p:cNvPr id="15" name="Rectangle 9"/>
            <p:cNvSpPr>
              <a:spLocks noChangeArrowheads="1"/>
            </p:cNvSpPr>
            <p:nvPr/>
          </p:nvSpPr>
          <p:spPr bwMode="auto">
            <a:xfrm>
              <a:off x="560024" y="4119139"/>
              <a:ext cx="5571033" cy="1468436"/>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noAutofit/>
            </a:bodyPr>
            <a:lstStyle/>
            <a:p>
              <a:pPr marL="177800" indent="-342900">
                <a:buFont typeface="Wingdings" pitchFamily="2" charset="2"/>
                <a:buChar char="§"/>
                <a:defRPr/>
              </a:pPr>
              <a:endParaRPr lang="tr-TR" kern="0" dirty="0">
                <a:solidFill>
                  <a:prstClr val="black"/>
                </a:solidFill>
                <a:effectLst>
                  <a:outerShdw blurRad="38100" dist="38100" dir="2700000" algn="tl">
                    <a:srgbClr val="C0C0C0"/>
                  </a:outerShdw>
                </a:effectLst>
                <a:ea typeface="Tahoma" pitchFamily="34" charset="0"/>
                <a:cs typeface="Tahoma" pitchFamily="34" charset="0"/>
              </a:endParaRPr>
            </a:p>
            <a:p>
              <a:pPr marL="177800" indent="-342900">
                <a:buFont typeface="Wingdings" pitchFamily="2" charset="2"/>
                <a:buChar char="§"/>
                <a:defRPr/>
              </a:pPr>
              <a:r>
                <a:rPr lang="tr-TR" kern="0" dirty="0">
                  <a:solidFill>
                    <a:prstClr val="black"/>
                  </a:solidFill>
                  <a:effectLst>
                    <a:outerShdw blurRad="38100" dist="38100" dir="2700000" algn="tl">
                      <a:srgbClr val="C0C0C0"/>
                    </a:outerShdw>
                  </a:effectLst>
                  <a:ea typeface="Tahoma" pitchFamily="34" charset="0"/>
                  <a:cs typeface="Tahoma" pitchFamily="34" charset="0"/>
                </a:rPr>
                <a:t>BUSİM Yönetim Kurulu</a:t>
              </a:r>
            </a:p>
            <a:p>
              <a:pPr marL="177800" indent="-342900">
                <a:buFont typeface="Wingdings" pitchFamily="2" charset="2"/>
                <a:buChar char="§"/>
                <a:defRPr/>
              </a:pPr>
              <a:r>
                <a:rPr lang="tr-TR" kern="0" dirty="0">
                  <a:solidFill>
                    <a:prstClr val="black"/>
                  </a:solidFill>
                  <a:effectLst>
                    <a:outerShdw blurRad="38100" dist="38100" dir="2700000" algn="tl">
                      <a:srgbClr val="C0C0C0"/>
                    </a:outerShdw>
                  </a:effectLst>
                  <a:ea typeface="Tahoma" pitchFamily="34" charset="0"/>
                  <a:cs typeface="Tahoma" pitchFamily="34" charset="0"/>
                </a:rPr>
                <a:t>BUSİM Yürütme Kurulu</a:t>
              </a:r>
            </a:p>
            <a:p>
              <a:pPr marL="177800" indent="-342900">
                <a:buFont typeface="Wingdings" pitchFamily="2" charset="2"/>
                <a:buChar char="§"/>
                <a:defRPr/>
              </a:pPr>
              <a:r>
                <a:rPr lang="tr-TR" kern="0" dirty="0">
                  <a:solidFill>
                    <a:prstClr val="black"/>
                  </a:solidFill>
                  <a:effectLst>
                    <a:outerShdw blurRad="38100" dist="38100" dir="2700000" algn="tl">
                      <a:srgbClr val="C0C0C0"/>
                    </a:outerShdw>
                  </a:effectLst>
                  <a:ea typeface="Tahoma" pitchFamily="34" charset="0"/>
                  <a:cs typeface="Tahoma" pitchFamily="34" charset="0"/>
                </a:rPr>
                <a:t>BUSİM Alt Kurulları</a:t>
              </a:r>
            </a:p>
            <a:p>
              <a:pPr marL="177800" indent="-342900">
                <a:buFont typeface="Wingdings" pitchFamily="2" charset="2"/>
                <a:buChar char="§"/>
                <a:defRPr/>
              </a:pPr>
              <a:endParaRPr lang="tr-TR" kern="0" dirty="0">
                <a:solidFill>
                  <a:prstClr val="black"/>
                </a:solidFill>
                <a:effectLst>
                  <a:outerShdw blurRad="38100" dist="38100" dir="2700000" algn="tl">
                    <a:srgbClr val="C0C0C0"/>
                  </a:outerShdw>
                </a:effectLst>
                <a:ea typeface="Tahoma" pitchFamily="34" charset="0"/>
                <a:cs typeface="Tahoma" pitchFamily="34" charset="0"/>
              </a:endParaRPr>
            </a:p>
          </p:txBody>
        </p:sp>
        <p:sp>
          <p:nvSpPr>
            <p:cNvPr id="14" name="Rectangle 9"/>
            <p:cNvSpPr>
              <a:spLocks noChangeArrowheads="1"/>
            </p:cNvSpPr>
            <p:nvPr/>
          </p:nvSpPr>
          <p:spPr bwMode="auto">
            <a:xfrm>
              <a:off x="563081" y="4119139"/>
              <a:ext cx="5571033" cy="1477328"/>
            </a:xfrm>
            <a:prstGeom prst="rect">
              <a:avLst/>
            </a:prstGeom>
            <a:noFill/>
            <a:ln>
              <a:solidFill>
                <a:srgbClr val="008080"/>
              </a:solidFill>
              <a:headEnd/>
              <a:tailEnd/>
            </a:ln>
          </p:spPr>
          <p:style>
            <a:lnRef idx="2">
              <a:schemeClr val="accent1"/>
            </a:lnRef>
            <a:fillRef idx="1">
              <a:schemeClr val="lt1"/>
            </a:fillRef>
            <a:effectRef idx="0">
              <a:schemeClr val="accent1"/>
            </a:effectRef>
            <a:fontRef idx="minor">
              <a:schemeClr val="dk1"/>
            </a:fontRef>
          </p:style>
          <p:txBody>
            <a:bodyPr wrap="square">
              <a:noAutofit/>
            </a:bodyPr>
            <a:lstStyle/>
            <a:p>
              <a:pPr marL="177800" indent="-342900">
                <a:buFont typeface="Wingdings" pitchFamily="2" charset="2"/>
                <a:buChar char="§"/>
                <a:defRPr/>
              </a:pPr>
              <a:endParaRPr lang="tr-TR" kern="0" dirty="0">
                <a:solidFill>
                  <a:prstClr val="black"/>
                </a:solidFill>
                <a:effectLst>
                  <a:outerShdw blurRad="38100" dist="38100" dir="2700000" algn="tl">
                    <a:srgbClr val="C0C0C0"/>
                  </a:outerShdw>
                </a:effectLst>
                <a:ea typeface="Tahoma" pitchFamily="34" charset="0"/>
                <a:cs typeface="Tahoma" pitchFamily="34" charset="0"/>
              </a:endParaRPr>
            </a:p>
          </p:txBody>
        </p:sp>
      </p:grpSp>
    </p:spTree>
    <p:extLst>
      <p:ext uri="{BB962C8B-B14F-4D97-AF65-F5344CB8AC3E}">
        <p14:creationId xmlns:p14="http://schemas.microsoft.com/office/powerpoint/2010/main" val="113424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Vizyon</a:t>
            </a:r>
            <a:endParaRPr lang="en-US" dirty="0"/>
          </a:p>
        </p:txBody>
      </p:sp>
      <p:sp>
        <p:nvSpPr>
          <p:cNvPr id="3" name="Content Placeholder 2"/>
          <p:cNvSpPr>
            <a:spLocks noGrp="1"/>
          </p:cNvSpPr>
          <p:nvPr>
            <p:ph idx="1"/>
          </p:nvPr>
        </p:nvSpPr>
        <p:spPr>
          <a:xfrm>
            <a:off x="628650" y="1349528"/>
            <a:ext cx="7886700" cy="4620171"/>
          </a:xfrm>
        </p:spPr>
        <p:txBody>
          <a:bodyPr>
            <a:normAutofit/>
          </a:bodyPr>
          <a:lstStyle/>
          <a:p>
            <a:r>
              <a:rPr lang="tr-TR" sz="2400" dirty="0">
                <a:latin typeface="+mn-lt"/>
              </a:rPr>
              <a:t>Vizyon, kuruluşun paydaş ilişkileri dahilinde ne olmak istediğini ana hatlar ile çizer.</a:t>
            </a:r>
            <a:r>
              <a:rPr lang="en-US" sz="2400" dirty="0">
                <a:latin typeface="+mn-lt"/>
              </a:rPr>
              <a:t> </a:t>
            </a:r>
            <a:r>
              <a:rPr lang="tr-TR" sz="2400" dirty="0">
                <a:latin typeface="+mn-lt"/>
              </a:rPr>
              <a:t>Uzun soluklu bir projeksiyondur ve geleceğe odaklanır.</a:t>
            </a:r>
            <a:endParaRPr lang="en-US" sz="2400" dirty="0">
              <a:latin typeface="+mn-lt"/>
            </a:endParaRPr>
          </a:p>
          <a:p>
            <a:r>
              <a:rPr lang="tr-TR" sz="2400" dirty="0">
                <a:latin typeface="+mn-lt"/>
              </a:rPr>
              <a:t>“Uzun soluklu” kavramı için kati bir tanım olmamakla beraber, vizyon için geçerli zaman şu andan 10 yıl sonrası ve daha fazlasıdır.</a:t>
            </a:r>
            <a:endParaRPr lang="en-US" sz="2400" dirty="0">
              <a:latin typeface="+mn-lt"/>
            </a:endParaRPr>
          </a:p>
          <a:p>
            <a:r>
              <a:rPr lang="tr-TR" sz="2400" dirty="0">
                <a:latin typeface="+mn-lt"/>
              </a:rPr>
              <a:t>Örneğin, yoksulluk ile mücadele eden bir hayır kuruluşunu vizyonunda </a:t>
            </a:r>
            <a:r>
              <a:rPr lang="tr-TR" sz="2400" dirty="0">
                <a:solidFill>
                  <a:srgbClr val="0033CC"/>
                </a:solidFill>
                <a:latin typeface="+mn-lt"/>
              </a:rPr>
              <a:t>“Yoksulluğun olmadığı bir dünya”</a:t>
            </a:r>
            <a:r>
              <a:rPr lang="tr-TR" sz="2400" b="1" dirty="0">
                <a:solidFill>
                  <a:schemeClr val="accent4">
                    <a:lumMod val="75000"/>
                  </a:schemeClr>
                </a:solidFill>
                <a:latin typeface="+mn-lt"/>
              </a:rPr>
              <a:t> </a:t>
            </a:r>
            <a:r>
              <a:rPr lang="tr-TR" sz="2400" dirty="0">
                <a:latin typeface="+mn-lt"/>
              </a:rPr>
              <a:t>ifadesi geçecektir.</a:t>
            </a:r>
            <a:endParaRPr lang="en-US" sz="2400" dirty="0">
              <a:latin typeface="+mn-lt"/>
            </a:endParaRPr>
          </a:p>
        </p:txBody>
      </p:sp>
    </p:spTree>
    <p:extLst>
      <p:ext uri="{BB962C8B-B14F-4D97-AF65-F5344CB8AC3E}">
        <p14:creationId xmlns:p14="http://schemas.microsoft.com/office/powerpoint/2010/main" val="404983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Misyon</a:t>
            </a:r>
            <a:endParaRPr lang="en-US" dirty="0"/>
          </a:p>
        </p:txBody>
      </p:sp>
      <p:sp>
        <p:nvSpPr>
          <p:cNvPr id="3" name="Content Placeholder 2"/>
          <p:cNvSpPr>
            <a:spLocks noGrp="1"/>
          </p:cNvSpPr>
          <p:nvPr>
            <p:ph idx="1"/>
          </p:nvPr>
        </p:nvSpPr>
        <p:spPr>
          <a:xfrm>
            <a:off x="628650" y="1462795"/>
            <a:ext cx="8147360" cy="4620171"/>
          </a:xfrm>
        </p:spPr>
        <p:txBody>
          <a:bodyPr>
            <a:normAutofit/>
          </a:bodyPr>
          <a:lstStyle/>
          <a:p>
            <a:r>
              <a:rPr lang="tr-TR" sz="2400" dirty="0">
                <a:latin typeface="+mn-lt"/>
              </a:rPr>
              <a:t>Kuruluşun ya da işletmenin temel amacını birkaç kelime ile açıklayan; neden var olduğunu ve vizyonunu hayata geçirmek için ne yapacağını ifade eder.</a:t>
            </a:r>
            <a:endParaRPr lang="en-GB" sz="2400" dirty="0">
              <a:latin typeface="+mn-lt"/>
            </a:endParaRPr>
          </a:p>
          <a:p>
            <a:r>
              <a:rPr lang="tr-TR" sz="2400" dirty="0">
                <a:latin typeface="+mn-lt"/>
              </a:rPr>
              <a:t>Misyon aynı zamanda kuruluşun ne yapmadığını da anlatabilir.</a:t>
            </a:r>
            <a:endParaRPr lang="en-GB" sz="2400" dirty="0">
              <a:latin typeface="+mn-lt"/>
            </a:endParaRPr>
          </a:p>
          <a:p>
            <a:r>
              <a:rPr lang="tr-TR" sz="2400" dirty="0">
                <a:latin typeface="+mn-lt"/>
              </a:rPr>
              <a:t>Örneğin, biraz önce bahsi geçen hayır kuruluşunun misyonunda </a:t>
            </a:r>
            <a:r>
              <a:rPr lang="tr-TR" sz="2400" dirty="0">
                <a:solidFill>
                  <a:srgbClr val="0033CC"/>
                </a:solidFill>
                <a:latin typeface="+mn-lt"/>
              </a:rPr>
              <a:t>“Evsizler ve işsizler için iş sağlamak” </a:t>
            </a:r>
            <a:r>
              <a:rPr lang="tr-TR" sz="2400" dirty="0">
                <a:latin typeface="+mn-lt"/>
              </a:rPr>
              <a:t>ifadesi yer alacaktır.</a:t>
            </a:r>
            <a:endParaRPr lang="en-GB" sz="2400" dirty="0">
              <a:latin typeface="+mn-lt"/>
            </a:endParaRPr>
          </a:p>
        </p:txBody>
      </p:sp>
    </p:spTree>
    <p:extLst>
      <p:ext uri="{BB962C8B-B14F-4D97-AF65-F5344CB8AC3E}">
        <p14:creationId xmlns:p14="http://schemas.microsoft.com/office/powerpoint/2010/main" val="125515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Değerler</a:t>
            </a:r>
            <a:endParaRPr lang="en-US" dirty="0"/>
          </a:p>
        </p:txBody>
      </p:sp>
      <p:sp>
        <p:nvSpPr>
          <p:cNvPr id="3" name="Content Placeholder 2"/>
          <p:cNvSpPr>
            <a:spLocks noGrp="1"/>
          </p:cNvSpPr>
          <p:nvPr>
            <p:ph idx="1"/>
          </p:nvPr>
        </p:nvSpPr>
        <p:spPr>
          <a:xfrm>
            <a:off x="628650" y="1442195"/>
            <a:ext cx="7886700" cy="4620171"/>
          </a:xfrm>
        </p:spPr>
        <p:txBody>
          <a:bodyPr>
            <a:noAutofit/>
          </a:bodyPr>
          <a:lstStyle/>
          <a:p>
            <a:pPr marL="449263" lvl="2" indent="-449263">
              <a:spcBef>
                <a:spcPts val="1000"/>
              </a:spcBef>
              <a:buClr>
                <a:srgbClr val="615980"/>
              </a:buClr>
              <a:buSzPct val="80000"/>
              <a:buFont typeface="Wingdings 2" panose="05020102010507070707" pitchFamily="18" charset="2"/>
              <a:buChar char=""/>
            </a:pPr>
            <a:r>
              <a:rPr lang="tr-TR" sz="2400" dirty="0">
                <a:latin typeface="+mn-lt"/>
              </a:rPr>
              <a:t>Kuruluşun paydaşları arasında paylaşılan inançlardır.</a:t>
            </a:r>
            <a:r>
              <a:rPr lang="en-GB" sz="2400" dirty="0">
                <a:latin typeface="+mn-lt"/>
              </a:rPr>
              <a:t> </a:t>
            </a:r>
            <a:r>
              <a:rPr lang="tr-TR" sz="2400" dirty="0">
                <a:latin typeface="+mn-lt"/>
              </a:rPr>
              <a:t>Değerler, bir kuruluşun kültür ve önceliklerini yönlendirirken, kararların alınması yönünde ana bir çerçeve bir çizerler. Değerler, kuvvetli bir şekilde kuruluşun çalışma alanına, dine, geleneklere ve kuruluşu tanımlayan diğer çevresel faktörlere dayanmaktadır.</a:t>
            </a:r>
            <a:endParaRPr lang="en-GB" sz="2400" dirty="0">
              <a:latin typeface="+mn-lt"/>
            </a:endParaRPr>
          </a:p>
          <a:p>
            <a:pPr marL="449263" lvl="2" indent="-449263">
              <a:spcBef>
                <a:spcPts val="1000"/>
              </a:spcBef>
              <a:buClr>
                <a:srgbClr val="615980"/>
              </a:buClr>
              <a:buSzPct val="80000"/>
              <a:buFont typeface="Wingdings 2" panose="05020102010507070707" pitchFamily="18" charset="2"/>
              <a:buChar char=""/>
            </a:pPr>
            <a:r>
              <a:rPr lang="tr-TR" sz="2400" dirty="0">
                <a:latin typeface="+mn-lt"/>
              </a:rPr>
              <a:t>Değerlere örnekler:</a:t>
            </a:r>
            <a:r>
              <a:rPr lang="en-GB" sz="2400" dirty="0">
                <a:latin typeface="+mn-lt"/>
              </a:rPr>
              <a:t/>
            </a:r>
            <a:br>
              <a:rPr lang="en-GB" sz="2400" dirty="0">
                <a:latin typeface="+mn-lt"/>
              </a:rPr>
            </a:br>
            <a:r>
              <a:rPr lang="tr-TR" sz="2400" dirty="0">
                <a:solidFill>
                  <a:srgbClr val="0033CC"/>
                </a:solidFill>
                <a:latin typeface="+mn-lt"/>
              </a:rPr>
              <a:t>Saygı, Hoşgörü, Samimiyet</a:t>
            </a:r>
            <a:endParaRPr lang="en-GB" sz="2400" dirty="0">
              <a:solidFill>
                <a:srgbClr val="0033CC"/>
              </a:solidFill>
              <a:latin typeface="+mn-lt"/>
            </a:endParaRPr>
          </a:p>
        </p:txBody>
      </p:sp>
    </p:spTree>
    <p:extLst>
      <p:ext uri="{BB962C8B-B14F-4D97-AF65-F5344CB8AC3E}">
        <p14:creationId xmlns:p14="http://schemas.microsoft.com/office/powerpoint/2010/main" val="1464099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a:t>
            </a:r>
            <a:r>
              <a:rPr lang="tr-TR" dirty="0"/>
              <a:t>ji</a:t>
            </a:r>
            <a:endParaRPr lang="en-US" dirty="0"/>
          </a:p>
        </p:txBody>
      </p:sp>
      <p:sp>
        <p:nvSpPr>
          <p:cNvPr id="3" name="Content Placeholder 2"/>
          <p:cNvSpPr>
            <a:spLocks noGrp="1"/>
          </p:cNvSpPr>
          <p:nvPr>
            <p:ph idx="1"/>
          </p:nvPr>
        </p:nvSpPr>
        <p:spPr>
          <a:xfrm>
            <a:off x="628650" y="1389526"/>
            <a:ext cx="7886700" cy="5301208"/>
          </a:xfrm>
        </p:spPr>
        <p:txBody>
          <a:bodyPr>
            <a:normAutofit/>
          </a:bodyPr>
          <a:lstStyle/>
          <a:p>
            <a:pPr>
              <a:lnSpc>
                <a:spcPct val="110000"/>
              </a:lnSpc>
            </a:pPr>
            <a:r>
              <a:rPr lang="tr-TR" sz="2400" dirty="0">
                <a:latin typeface="+mn-lt"/>
              </a:rPr>
              <a:t>Vizyona erişmek yönünde kuruluşun gayret ettiği hedeflerin dengeli bir kombinasyonudur.</a:t>
            </a:r>
            <a:endParaRPr lang="en-US" sz="2400" dirty="0">
              <a:latin typeface="+mn-lt"/>
            </a:endParaRPr>
          </a:p>
          <a:p>
            <a:pPr>
              <a:lnSpc>
                <a:spcPct val="110000"/>
              </a:lnSpc>
            </a:pPr>
            <a:r>
              <a:rPr lang="tr-TR" sz="2400" dirty="0">
                <a:latin typeface="+mn-lt"/>
              </a:rPr>
              <a:t>Strateji, rakiplere karşı avantajlı bir pozisyon elde etmek veya mevcut olasılıkları en iyi şekilde değerlendirmek üzerine belirlenir.</a:t>
            </a:r>
            <a:endParaRPr lang="en-US" sz="2400" dirty="0">
              <a:latin typeface="+mn-lt"/>
            </a:endParaRPr>
          </a:p>
          <a:p>
            <a:pPr>
              <a:lnSpc>
                <a:spcPct val="110000"/>
              </a:lnSpc>
            </a:pPr>
            <a:r>
              <a:rPr lang="tr-TR" sz="2400" dirty="0">
                <a:latin typeface="+mn-lt"/>
              </a:rPr>
              <a:t>Gelecek ile ilgili sürekli bir belirsizlik olacağından, strateji kesinleştirilmiş bir plandan daha çok senaryolara bağlı seçeneklere dayanmaktadır.</a:t>
            </a:r>
            <a:endParaRPr lang="en-US" sz="2400" dirty="0">
              <a:latin typeface="+mn-lt"/>
            </a:endParaRPr>
          </a:p>
          <a:p>
            <a:pPr>
              <a:lnSpc>
                <a:spcPct val="110000"/>
              </a:lnSpc>
            </a:pPr>
            <a:r>
              <a:rPr lang="tr-TR" sz="2400" dirty="0">
                <a:latin typeface="+mn-lt"/>
              </a:rPr>
              <a:t>Strateji kelimesi, Yunan kökenli bir kelime olan </a:t>
            </a:r>
            <a:r>
              <a:rPr lang="en-US" sz="2400" dirty="0" err="1">
                <a:solidFill>
                  <a:srgbClr val="0033CC"/>
                </a:solidFill>
                <a:latin typeface="+mn-lt"/>
              </a:rPr>
              <a:t>στρ</a:t>
            </a:r>
            <a:r>
              <a:rPr lang="en-US" sz="2400" dirty="0">
                <a:solidFill>
                  <a:srgbClr val="0033CC"/>
                </a:solidFill>
                <a:latin typeface="+mn-lt"/>
              </a:rPr>
              <a:t>ατηγία </a:t>
            </a:r>
            <a:r>
              <a:rPr lang="en-US" sz="2400" dirty="0">
                <a:latin typeface="+mn-lt"/>
              </a:rPr>
              <a:t>(strategia)</a:t>
            </a:r>
            <a:r>
              <a:rPr lang="tr-TR" sz="2400" dirty="0">
                <a:latin typeface="+mn-lt"/>
              </a:rPr>
              <a:t>’dan türemiştir. Anlamı: Generallik, general ofisi.</a:t>
            </a:r>
            <a:endParaRPr lang="en-US" sz="2400" dirty="0">
              <a:latin typeface="+mn-lt"/>
            </a:endParaRPr>
          </a:p>
        </p:txBody>
      </p:sp>
    </p:spTree>
    <p:extLst>
      <p:ext uri="{BB962C8B-B14F-4D97-AF65-F5344CB8AC3E}">
        <p14:creationId xmlns:p14="http://schemas.microsoft.com/office/powerpoint/2010/main" val="101092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normAutofit/>
          </a:bodyPr>
          <a:lstStyle/>
          <a:p>
            <a:r>
              <a:rPr lang="tr-TR" noProof="0" dirty="0"/>
              <a:t>Strateji</a:t>
            </a:r>
            <a:r>
              <a:rPr lang="en-GB" noProof="0" dirty="0"/>
              <a:t> - </a:t>
            </a:r>
            <a:r>
              <a:rPr lang="tr-TR" noProof="0" dirty="0" smtClean="0"/>
              <a:t>Tanımı</a:t>
            </a:r>
            <a:endParaRPr lang="en-GB" noProof="0" dirty="0"/>
          </a:p>
        </p:txBody>
      </p:sp>
      <p:sp>
        <p:nvSpPr>
          <p:cNvPr id="62466" name="Rectangle 3"/>
          <p:cNvSpPr>
            <a:spLocks noGrp="1" noChangeArrowheads="1"/>
          </p:cNvSpPr>
          <p:nvPr>
            <p:ph idx="1"/>
          </p:nvPr>
        </p:nvSpPr>
        <p:spPr>
          <a:xfrm>
            <a:off x="647407" y="1573487"/>
            <a:ext cx="7399313" cy="4169390"/>
          </a:xfrm>
        </p:spPr>
        <p:txBody>
          <a:bodyPr>
            <a:noAutofit/>
          </a:bodyPr>
          <a:lstStyle/>
          <a:p>
            <a:pPr marL="0" indent="0">
              <a:spcBef>
                <a:spcPts val="400"/>
              </a:spcBef>
              <a:buNone/>
            </a:pPr>
            <a:r>
              <a:rPr lang="tr-TR" sz="3000" noProof="0" dirty="0">
                <a:latin typeface="+mn-lt"/>
              </a:rPr>
              <a:t>Mükemmel kuruluşlar paydaş beklentilerini karşılar ya da aşar:</a:t>
            </a:r>
            <a:r>
              <a:rPr lang="en-GB" sz="3200" dirty="0">
                <a:latin typeface="+mn-lt"/>
              </a:rPr>
              <a:t/>
            </a:r>
            <a:br>
              <a:rPr lang="en-GB" sz="3200" dirty="0">
                <a:latin typeface="+mn-lt"/>
              </a:rPr>
            </a:br>
            <a:endParaRPr lang="en-GB" sz="3200" dirty="0">
              <a:latin typeface="+mn-lt"/>
            </a:endParaRPr>
          </a:p>
          <a:p>
            <a:pPr marL="0" indent="0">
              <a:spcBef>
                <a:spcPts val="400"/>
              </a:spcBef>
              <a:buNone/>
            </a:pPr>
            <a:r>
              <a:rPr lang="en-GB" sz="3200" b="1" dirty="0">
                <a:solidFill>
                  <a:srgbClr val="0033CC"/>
                </a:solidFill>
                <a:latin typeface="+mn-lt"/>
              </a:rPr>
              <a:t>Strate</a:t>
            </a:r>
            <a:r>
              <a:rPr lang="tr-TR" sz="3600" b="1" dirty="0">
                <a:solidFill>
                  <a:srgbClr val="0033CC"/>
                </a:solidFill>
                <a:latin typeface="+mn-lt"/>
              </a:rPr>
              <a:t>ji</a:t>
            </a:r>
            <a:r>
              <a:rPr lang="en-GB" dirty="0">
                <a:solidFill>
                  <a:srgbClr val="0033CC"/>
                </a:solidFill>
                <a:latin typeface="+mn-lt"/>
              </a:rPr>
              <a:t> </a:t>
            </a:r>
            <a:r>
              <a:rPr lang="tr-TR" sz="3000" b="1" dirty="0">
                <a:solidFill>
                  <a:srgbClr val="AE2856"/>
                </a:solidFill>
                <a:latin typeface="+mn-lt"/>
                <a:ea typeface="+mj-ea"/>
                <a:cs typeface="+mj-cs"/>
              </a:rPr>
              <a:t>paydaş beklentilerini karşılamak için bir yoldur</a:t>
            </a:r>
            <a:r>
              <a:rPr lang="en-GB" sz="3000" dirty="0">
                <a:latin typeface="+mn-lt"/>
              </a:rPr>
              <a:t>!</a:t>
            </a:r>
          </a:p>
        </p:txBody>
      </p:sp>
    </p:spTree>
    <p:extLst>
      <p:ext uri="{BB962C8B-B14F-4D97-AF65-F5344CB8AC3E}">
        <p14:creationId xmlns:p14="http://schemas.microsoft.com/office/powerpoint/2010/main" val="3545898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28650" y="116633"/>
            <a:ext cx="6744739" cy="1152456"/>
          </a:xfrm>
        </p:spPr>
        <p:txBody>
          <a:bodyPr/>
          <a:lstStyle/>
          <a:p>
            <a:r>
              <a:rPr lang="tr-TR" dirty="0"/>
              <a:t>Mükemmellik Yolculuğu</a:t>
            </a:r>
            <a:endParaRPr lang="en-GB" noProof="0" dirty="0"/>
          </a:p>
        </p:txBody>
      </p:sp>
      <p:grpSp>
        <p:nvGrpSpPr>
          <p:cNvPr id="4" name="Grup 3">
            <a:extLst>
              <a:ext uri="{FF2B5EF4-FFF2-40B4-BE49-F238E27FC236}">
                <a16:creationId xmlns="" xmlns:a16="http://schemas.microsoft.com/office/drawing/2014/main" id="{252157DE-B42D-4834-9713-870A2E6555DA}"/>
              </a:ext>
            </a:extLst>
          </p:cNvPr>
          <p:cNvGrpSpPr/>
          <p:nvPr/>
        </p:nvGrpSpPr>
        <p:grpSpPr>
          <a:xfrm>
            <a:off x="4989903" y="962317"/>
            <a:ext cx="3092203" cy="1529223"/>
            <a:chOff x="4878671" y="844095"/>
            <a:chExt cx="3092203" cy="1529223"/>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8671" y="844095"/>
              <a:ext cx="1761056" cy="1161276"/>
            </a:xfrm>
            <a:prstGeom prst="rect">
              <a:avLst/>
            </a:prstGeom>
            <a:noFill/>
          </p:spPr>
        </p:pic>
        <p:sp>
          <p:nvSpPr>
            <p:cNvPr id="14" name="Rectangle 15"/>
            <p:cNvSpPr/>
            <p:nvPr/>
          </p:nvSpPr>
          <p:spPr>
            <a:xfrm>
              <a:off x="5710274" y="1550916"/>
              <a:ext cx="2260600" cy="8224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Paydaşlar tarafından belirlenen gelecek beklentileri</a:t>
              </a:r>
              <a:endParaRPr kumimoji="0" lang="en-GB" sz="1600" b="0" i="0"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p:txBody>
        </p:sp>
        <p:sp>
          <p:nvSpPr>
            <p:cNvPr id="11" name="Heptagon 19">
              <a:extLst>
                <a:ext uri="{FF2B5EF4-FFF2-40B4-BE49-F238E27FC236}">
                  <a16:creationId xmlns="" xmlns:a16="http://schemas.microsoft.com/office/drawing/2014/main" id="{A5AC4ECC-D956-4102-B1F6-6AFAD9B4F372}"/>
                </a:ext>
              </a:extLst>
            </p:cNvPr>
            <p:cNvSpPr/>
            <p:nvPr/>
          </p:nvSpPr>
          <p:spPr>
            <a:xfrm>
              <a:off x="6301564" y="1068350"/>
              <a:ext cx="539010" cy="52099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Calibri"/>
                  <a:ea typeface="+mn-ea"/>
                  <a:cs typeface="+mn-cs"/>
                </a:rPr>
                <a:t>1</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0" name="Grup 9">
            <a:extLst>
              <a:ext uri="{FF2B5EF4-FFF2-40B4-BE49-F238E27FC236}">
                <a16:creationId xmlns="" xmlns:a16="http://schemas.microsoft.com/office/drawing/2014/main" id="{4F3D2CA5-5EFC-415A-AF61-1128ECD81E63}"/>
              </a:ext>
            </a:extLst>
          </p:cNvPr>
          <p:cNvGrpSpPr/>
          <p:nvPr/>
        </p:nvGrpSpPr>
        <p:grpSpPr>
          <a:xfrm>
            <a:off x="170688" y="5070108"/>
            <a:ext cx="3194838" cy="1561326"/>
            <a:chOff x="170688" y="5070108"/>
            <a:chExt cx="3194838" cy="1561326"/>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23995" r="16161"/>
            <a:stretch/>
          </p:blipFill>
          <p:spPr>
            <a:xfrm>
              <a:off x="170688" y="5070108"/>
              <a:ext cx="1053890" cy="1161276"/>
            </a:xfrm>
            <a:prstGeom prst="rect">
              <a:avLst/>
            </a:prstGeom>
          </p:spPr>
        </p:pic>
        <p:sp>
          <p:nvSpPr>
            <p:cNvPr id="13" name="Rectangle 2"/>
            <p:cNvSpPr/>
            <p:nvPr/>
          </p:nvSpPr>
          <p:spPr>
            <a:xfrm>
              <a:off x="628650" y="5831334"/>
              <a:ext cx="2260600" cy="800100"/>
            </a:xfrm>
            <a:prstGeom prst="rect">
              <a:avLst/>
            </a:prstGeom>
            <a:solidFill>
              <a:schemeClr val="accent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ea typeface="+mn-ea"/>
                  <a:cs typeface="+mn-cs"/>
                </a:rPr>
                <a:t>Öz / dış değerlendirme  ile belirlenen Mevcut Durum</a:t>
              </a:r>
              <a:endParaRPr kumimoji="0" lang="en-GB" sz="1200" b="0" i="0" u="none" strike="noStrike" kern="1200" cap="none" spc="0" normalizeH="0" baseline="0" noProof="0" dirty="0">
                <a:ln>
                  <a:noFill/>
                </a:ln>
                <a:solidFill>
                  <a:prstClr val="black"/>
                </a:solidFill>
                <a:effectLst/>
                <a:uLnTx/>
                <a:uFillTx/>
                <a:ea typeface="+mn-ea"/>
                <a:cs typeface="+mn-cs"/>
              </a:endParaRPr>
            </a:p>
          </p:txBody>
        </p:sp>
        <p:sp>
          <p:nvSpPr>
            <p:cNvPr id="12" name="Heptagon 19">
              <a:extLst>
                <a:ext uri="{FF2B5EF4-FFF2-40B4-BE49-F238E27FC236}">
                  <a16:creationId xmlns="" xmlns:a16="http://schemas.microsoft.com/office/drawing/2014/main" id="{7C01BF81-6840-414D-9E4B-3ECBD0C0A918}"/>
                </a:ext>
              </a:extLst>
            </p:cNvPr>
            <p:cNvSpPr/>
            <p:nvPr/>
          </p:nvSpPr>
          <p:spPr>
            <a:xfrm>
              <a:off x="2826516" y="5516501"/>
              <a:ext cx="539010" cy="52099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ea typeface="+mn-ea"/>
                  <a:cs typeface="+mn-cs"/>
                </a:rPr>
                <a:t>2</a:t>
              </a:r>
            </a:p>
          </p:txBody>
        </p:sp>
      </p:grpSp>
      <p:grpSp>
        <p:nvGrpSpPr>
          <p:cNvPr id="21" name="Grup 20">
            <a:extLst>
              <a:ext uri="{FF2B5EF4-FFF2-40B4-BE49-F238E27FC236}">
                <a16:creationId xmlns="" xmlns:a16="http://schemas.microsoft.com/office/drawing/2014/main" id="{EAADA75A-EC98-4C5C-80CD-1266D3B4126A}"/>
              </a:ext>
            </a:extLst>
          </p:cNvPr>
          <p:cNvGrpSpPr/>
          <p:nvPr/>
        </p:nvGrpSpPr>
        <p:grpSpPr>
          <a:xfrm>
            <a:off x="867567" y="2598134"/>
            <a:ext cx="5248643" cy="1403607"/>
            <a:chOff x="867567" y="2598134"/>
            <a:chExt cx="5248643" cy="1403607"/>
          </a:xfrm>
        </p:grpSpPr>
        <p:pic>
          <p:nvPicPr>
            <p:cNvPr id="17" name="Picture 5">
              <a:extLst>
                <a:ext uri="{FF2B5EF4-FFF2-40B4-BE49-F238E27FC236}">
                  <a16:creationId xmlns="" xmlns:a16="http://schemas.microsoft.com/office/drawing/2014/main" id="{12409793-1754-4DD6-B918-E583C5AC0CEE}"/>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23995" r="16161"/>
            <a:stretch/>
          </p:blipFill>
          <p:spPr>
            <a:xfrm>
              <a:off x="2838581" y="2598134"/>
              <a:ext cx="1053890" cy="1161276"/>
            </a:xfrm>
            <a:prstGeom prst="rect">
              <a:avLst/>
            </a:prstGeom>
          </p:spPr>
        </p:pic>
        <p:sp>
          <p:nvSpPr>
            <p:cNvPr id="15" name="Pentagon 16"/>
            <p:cNvSpPr/>
            <p:nvPr/>
          </p:nvSpPr>
          <p:spPr>
            <a:xfrm rot="19414970">
              <a:off x="867567" y="3477950"/>
              <a:ext cx="5248643" cy="523791"/>
            </a:xfrm>
            <a:prstGeom prst="homePlat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ea typeface="+mn-ea"/>
                  <a:cs typeface="+mn-cs"/>
                </a:rPr>
                <a:t>Karşılanacak Stratejiler</a:t>
              </a:r>
              <a:r>
                <a:rPr kumimoji="0" lang="en-GB" sz="2000" b="0" i="0" u="none" strike="noStrike" kern="1200" cap="none" spc="0" normalizeH="0" baseline="0" noProof="0" dirty="0">
                  <a:ln>
                    <a:noFill/>
                  </a:ln>
                  <a:solidFill>
                    <a:prstClr val="white"/>
                  </a:solidFill>
                  <a:effectLst/>
                  <a:uLnTx/>
                  <a:uFillTx/>
                  <a:ea typeface="+mn-ea"/>
                  <a:cs typeface="+mn-cs"/>
                </a:rPr>
                <a:t>/</a:t>
              </a:r>
              <a:r>
                <a:rPr kumimoji="0" lang="tr-TR" sz="2000" b="0" i="0" u="none" strike="noStrike" kern="1200" cap="none" spc="0" normalizeH="0" baseline="0" noProof="0" dirty="0">
                  <a:ln>
                    <a:noFill/>
                  </a:ln>
                  <a:solidFill>
                    <a:prstClr val="white"/>
                  </a:solidFill>
                  <a:effectLst/>
                  <a:uLnTx/>
                  <a:uFillTx/>
                  <a:ea typeface="+mn-ea"/>
                  <a:cs typeface="+mn-cs"/>
                </a:rPr>
                <a:t>Beklentileri Aşmak</a:t>
              </a:r>
              <a:endParaRPr kumimoji="0" lang="en-GB" sz="2000" b="0" i="0" u="none" strike="noStrike" kern="1200" cap="none" spc="0" normalizeH="0" baseline="0" noProof="0" dirty="0">
                <a:ln>
                  <a:noFill/>
                </a:ln>
                <a:solidFill>
                  <a:prstClr val="white"/>
                </a:solidFill>
                <a:effectLst/>
                <a:uLnTx/>
                <a:uFillTx/>
                <a:ea typeface="+mn-ea"/>
                <a:cs typeface="+mn-cs"/>
              </a:endParaRPr>
            </a:p>
          </p:txBody>
        </p:sp>
        <p:sp>
          <p:nvSpPr>
            <p:cNvPr id="16" name="Heptagon 7">
              <a:extLst>
                <a:ext uri="{FF2B5EF4-FFF2-40B4-BE49-F238E27FC236}">
                  <a16:creationId xmlns="" xmlns:a16="http://schemas.microsoft.com/office/drawing/2014/main" id="{9315C003-11D3-4262-A0AD-FD68F31296C9}"/>
                </a:ext>
              </a:extLst>
            </p:cNvPr>
            <p:cNvSpPr/>
            <p:nvPr/>
          </p:nvSpPr>
          <p:spPr>
            <a:xfrm>
              <a:off x="2350240" y="3327923"/>
              <a:ext cx="539010" cy="52099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ea typeface="+mn-ea"/>
                  <a:cs typeface="+mn-cs"/>
                </a:rPr>
                <a:t>3</a:t>
              </a:r>
            </a:p>
          </p:txBody>
        </p:sp>
      </p:grpSp>
      <p:sp>
        <p:nvSpPr>
          <p:cNvPr id="18" name="Pfeil nach rechts 17">
            <a:extLst>
              <a:ext uri="{FF2B5EF4-FFF2-40B4-BE49-F238E27FC236}">
                <a16:creationId xmlns="" xmlns:a16="http://schemas.microsoft.com/office/drawing/2014/main" id="{D7BE74BB-25F6-4CBF-9805-EAB560495DF4}"/>
              </a:ext>
            </a:extLst>
          </p:cNvPr>
          <p:cNvSpPr/>
          <p:nvPr/>
        </p:nvSpPr>
        <p:spPr>
          <a:xfrm rot="3231048">
            <a:off x="3998134" y="3518541"/>
            <a:ext cx="676625" cy="670993"/>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sp>
        <p:nvSpPr>
          <p:cNvPr id="19" name="Pentagon 23">
            <a:extLst>
              <a:ext uri="{FF2B5EF4-FFF2-40B4-BE49-F238E27FC236}">
                <a16:creationId xmlns="" xmlns:a16="http://schemas.microsoft.com/office/drawing/2014/main" id="{77F07EC4-8D3C-476B-B521-EE894ADB78A9}"/>
              </a:ext>
            </a:extLst>
          </p:cNvPr>
          <p:cNvSpPr/>
          <p:nvPr/>
        </p:nvSpPr>
        <p:spPr>
          <a:xfrm rot="19414970">
            <a:off x="2815993" y="3649293"/>
            <a:ext cx="4853086" cy="585018"/>
          </a:xfrm>
          <a:prstGeom prst="homePlat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ea typeface="+mn-ea"/>
                <a:cs typeface="+mn-cs"/>
              </a:rPr>
              <a:t>Önceliklendirme</a:t>
            </a:r>
            <a:r>
              <a:rPr kumimoji="0" lang="en-GB" sz="2000" b="0" i="0" u="none" strike="noStrike" kern="1200" cap="none" spc="0" normalizeH="0" baseline="0" noProof="0" dirty="0">
                <a:ln>
                  <a:noFill/>
                </a:ln>
                <a:solidFill>
                  <a:prstClr val="white"/>
                </a:solidFill>
                <a:effectLst/>
                <a:uLnTx/>
                <a:uFillTx/>
                <a:ea typeface="+mn-ea"/>
                <a:cs typeface="+mn-cs"/>
              </a:rPr>
              <a:t> – </a:t>
            </a:r>
            <a:r>
              <a:rPr kumimoji="0" lang="tr-TR" sz="2000" b="0" i="0" u="none" strike="noStrike" kern="1200" cap="none" spc="0" normalizeH="0" baseline="0" noProof="0" dirty="0">
                <a:ln>
                  <a:noFill/>
                </a:ln>
                <a:solidFill>
                  <a:prstClr val="white"/>
                </a:solidFill>
                <a:effectLst/>
                <a:uLnTx/>
                <a:uFillTx/>
                <a:ea typeface="+mn-ea"/>
                <a:cs typeface="+mn-cs"/>
              </a:rPr>
              <a:t>Değişim</a:t>
            </a:r>
            <a:r>
              <a:rPr kumimoji="0" lang="en-GB" sz="2000" b="0" i="0" u="none" strike="noStrike" kern="1200" cap="none" spc="0" normalizeH="0" baseline="0" noProof="0" dirty="0">
                <a:ln>
                  <a:noFill/>
                </a:ln>
                <a:solidFill>
                  <a:prstClr val="white"/>
                </a:solidFill>
                <a:effectLst/>
                <a:uLnTx/>
                <a:uFillTx/>
                <a:ea typeface="+mn-ea"/>
                <a:cs typeface="+mn-cs"/>
              </a:rPr>
              <a:t> - </a:t>
            </a:r>
            <a:r>
              <a:rPr kumimoji="0" lang="tr-TR" sz="2000" b="0" i="0" u="none" strike="noStrike" kern="1200" cap="none" spc="0" normalizeH="0" baseline="0" noProof="0" dirty="0">
                <a:ln>
                  <a:noFill/>
                </a:ln>
                <a:solidFill>
                  <a:prstClr val="white"/>
                </a:solidFill>
                <a:effectLst/>
                <a:uLnTx/>
                <a:uFillTx/>
                <a:ea typeface="+mn-ea"/>
                <a:cs typeface="+mn-cs"/>
              </a:rPr>
              <a:t>İyileştirmeler</a:t>
            </a:r>
            <a:endParaRPr kumimoji="0" lang="en-GB" sz="2000" b="0" i="0" u="none" strike="noStrike" kern="1200" cap="none" spc="0" normalizeH="0" baseline="0" noProof="0" dirty="0">
              <a:ln>
                <a:noFill/>
              </a:ln>
              <a:solidFill>
                <a:prstClr val="white"/>
              </a:solidFill>
              <a:effectLst/>
              <a:uLnTx/>
              <a:uFillTx/>
              <a:ea typeface="+mn-ea"/>
              <a:cs typeface="+mn-cs"/>
            </a:endParaRPr>
          </a:p>
        </p:txBody>
      </p:sp>
      <p:grpSp>
        <p:nvGrpSpPr>
          <p:cNvPr id="22" name="Grup 21">
            <a:extLst>
              <a:ext uri="{FF2B5EF4-FFF2-40B4-BE49-F238E27FC236}">
                <a16:creationId xmlns="" xmlns:a16="http://schemas.microsoft.com/office/drawing/2014/main" id="{AB51C95E-3A0E-4785-A32B-2FFB6D871675}"/>
              </a:ext>
            </a:extLst>
          </p:cNvPr>
          <p:cNvGrpSpPr/>
          <p:nvPr/>
        </p:nvGrpSpPr>
        <p:grpSpPr>
          <a:xfrm>
            <a:off x="4806923" y="4284948"/>
            <a:ext cx="4115552" cy="1384995"/>
            <a:chOff x="4806923" y="4284948"/>
            <a:chExt cx="4115552" cy="1384995"/>
          </a:xfrm>
        </p:grpSpPr>
        <p:sp>
          <p:nvSpPr>
            <p:cNvPr id="3" name="Rectangle 2"/>
            <p:cNvSpPr/>
            <p:nvPr/>
          </p:nvSpPr>
          <p:spPr>
            <a:xfrm>
              <a:off x="5556686" y="4284948"/>
              <a:ext cx="3365789"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FFCB05">
                      <a:lumMod val="75000"/>
                    </a:srgbClr>
                  </a:solidFill>
                  <a:effectLst/>
                  <a:uLnTx/>
                  <a:uFillTx/>
                  <a:latin typeface="+mn-lt"/>
                  <a:ea typeface="+mn-ea"/>
                  <a:cs typeface="+mn-cs"/>
                </a:rPr>
                <a:t>Değişimi sağlamak adına, stratejiler nasıl aksiyona dönüşür?</a:t>
              </a:r>
              <a:endParaRPr kumimoji="0" lang="en-US" sz="3200" b="1" i="0" u="none" strike="noStrike" kern="1200" cap="none" spc="0" normalizeH="0" baseline="0" noProof="0" dirty="0">
                <a:ln>
                  <a:noFill/>
                </a:ln>
                <a:solidFill>
                  <a:srgbClr val="AE2856"/>
                </a:solidFill>
                <a:effectLst/>
                <a:uLnTx/>
                <a:uFillTx/>
                <a:latin typeface="+mn-lt"/>
                <a:ea typeface="+mn-ea"/>
                <a:cs typeface="+mn-cs"/>
              </a:endParaRPr>
            </a:p>
          </p:txBody>
        </p:sp>
        <p:sp>
          <p:nvSpPr>
            <p:cNvPr id="20" name="Heptagon 7">
              <a:extLst>
                <a:ext uri="{FF2B5EF4-FFF2-40B4-BE49-F238E27FC236}">
                  <a16:creationId xmlns="" xmlns:a16="http://schemas.microsoft.com/office/drawing/2014/main" id="{54253355-EA96-4E03-817F-690ECD2B8B1D}"/>
                </a:ext>
              </a:extLst>
            </p:cNvPr>
            <p:cNvSpPr/>
            <p:nvPr/>
          </p:nvSpPr>
          <p:spPr>
            <a:xfrm>
              <a:off x="4806923" y="4511120"/>
              <a:ext cx="539010" cy="52099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ea typeface="+mn-ea"/>
                  <a:cs typeface="+mn-cs"/>
                </a:rPr>
                <a:t>4</a:t>
              </a:r>
            </a:p>
          </p:txBody>
        </p:sp>
      </p:grpSp>
    </p:spTree>
    <p:extLst>
      <p:ext uri="{BB962C8B-B14F-4D97-AF65-F5344CB8AC3E}">
        <p14:creationId xmlns:p14="http://schemas.microsoft.com/office/powerpoint/2010/main" val="395527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normAutofit/>
          </a:bodyPr>
          <a:lstStyle/>
          <a:p>
            <a:pPr eaLnBrk="1" hangingPunct="1"/>
            <a:r>
              <a:rPr lang="tr-TR" sz="3200" dirty="0">
                <a:solidFill>
                  <a:schemeClr val="accent5">
                    <a:lumMod val="50000"/>
                  </a:schemeClr>
                </a:solidFill>
                <a:latin typeface="Avenir LT Std 35 Light"/>
              </a:rPr>
              <a:t>Temel Kavramlar</a:t>
            </a:r>
            <a:endParaRPr lang="en-GB" sz="3200" dirty="0">
              <a:solidFill>
                <a:schemeClr val="accent5">
                  <a:lumMod val="50000"/>
                </a:schemeClr>
              </a:solidFill>
              <a:latin typeface="Avenir LT Std 35 Light"/>
            </a:endParaRPr>
          </a:p>
        </p:txBody>
      </p:sp>
      <p:pic>
        <p:nvPicPr>
          <p:cNvPr id="5" name="Picture 3" descr="D:\EFQM_2013\Model 2013 Türkce\temel kavramlar.bmp"/>
          <p:cNvPicPr>
            <a:picLocks noChangeAspect="1" noChangeArrowheads="1"/>
          </p:cNvPicPr>
          <p:nvPr/>
        </p:nvPicPr>
        <p:blipFill rotWithShape="1">
          <a:blip r:embed="rId3">
            <a:extLst>
              <a:ext uri="{28A0092B-C50C-407E-A947-70E740481C1C}">
                <a14:useLocalDpi xmlns:a14="http://schemas.microsoft.com/office/drawing/2010/main" val="0"/>
              </a:ext>
            </a:extLst>
          </a:blip>
          <a:srcRect l="12777" t="5689" r="8350" b="5689"/>
          <a:stretch/>
        </p:blipFill>
        <p:spPr bwMode="auto">
          <a:xfrm>
            <a:off x="351142" y="1091819"/>
            <a:ext cx="8609977" cy="5224579"/>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6876256" y="322377"/>
            <a:ext cx="1872208" cy="400110"/>
          </a:xfrm>
          <a:prstGeom prst="rect">
            <a:avLst/>
          </a:prstGeom>
          <a:noFill/>
        </p:spPr>
        <p:txBody>
          <a:bodyPr wrap="square" rtlCol="0">
            <a:spAutoFit/>
          </a:bodyPr>
          <a:lstStyle/>
          <a:p>
            <a:pPr algn="ctr"/>
            <a:r>
              <a:rPr lang="tr-TR" sz="2000" b="1" dirty="0" smtClean="0">
                <a:solidFill>
                  <a:srgbClr val="DE8400"/>
                </a:solidFill>
              </a:rPr>
              <a:t>2013 Versiyonu</a:t>
            </a:r>
            <a:endParaRPr lang="tr-TR" sz="2000" b="1" dirty="0">
              <a:solidFill>
                <a:srgbClr val="DE8400"/>
              </a:solidFill>
            </a:endParaRPr>
          </a:p>
        </p:txBody>
      </p:sp>
    </p:spTree>
    <p:extLst>
      <p:ext uri="{BB962C8B-B14F-4D97-AF65-F5344CB8AC3E}">
        <p14:creationId xmlns:p14="http://schemas.microsoft.com/office/powerpoint/2010/main" val="4051620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normAutofit/>
          </a:bodyPr>
          <a:lstStyle/>
          <a:p>
            <a:pPr eaLnBrk="1" hangingPunct="1"/>
            <a:r>
              <a:rPr lang="tr-TR" sz="3200" dirty="0">
                <a:solidFill>
                  <a:schemeClr val="accent5">
                    <a:lumMod val="50000"/>
                  </a:schemeClr>
                </a:solidFill>
                <a:latin typeface="Avenir LT Std 35 Light"/>
              </a:rPr>
              <a:t>Kriterler = Mükemmellik Modeli</a:t>
            </a:r>
            <a:endParaRPr lang="en-GB" sz="3200" dirty="0">
              <a:solidFill>
                <a:schemeClr val="accent5">
                  <a:lumMod val="50000"/>
                </a:schemeClr>
              </a:solidFill>
              <a:latin typeface="Avenir LT Std 35 Light"/>
            </a:endParaRPr>
          </a:p>
        </p:txBody>
      </p:sp>
      <p:pic>
        <p:nvPicPr>
          <p:cNvPr id="8" name="Picture 2">
            <a:extLst>
              <a:ext uri="{FF2B5EF4-FFF2-40B4-BE49-F238E27FC236}">
                <a16:creationId xmlns="" xmlns:a16="http://schemas.microsoft.com/office/drawing/2014/main" id="{D6B5FD23-C198-470C-B3B4-2B5B0EAD82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4753" y="4361070"/>
            <a:ext cx="4913194" cy="2176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1">
            <a:extLst>
              <a:ext uri="{FF2B5EF4-FFF2-40B4-BE49-F238E27FC236}">
                <a16:creationId xmlns="" xmlns:a16="http://schemas.microsoft.com/office/drawing/2014/main" id="{C84039BD-C503-4D2B-A313-22281D21AB64}"/>
              </a:ext>
            </a:extLst>
          </p:cNvPr>
          <p:cNvSpPr>
            <a:spLocks noGrp="1"/>
          </p:cNvSpPr>
          <p:nvPr>
            <p:ph idx="1"/>
          </p:nvPr>
        </p:nvSpPr>
        <p:spPr>
          <a:xfrm>
            <a:off x="457200" y="1014385"/>
            <a:ext cx="8229600" cy="4525963"/>
          </a:xfrm>
        </p:spPr>
        <p:txBody>
          <a:bodyPr>
            <a:normAutofit/>
          </a:bodyPr>
          <a:lstStyle/>
          <a:p>
            <a:pPr>
              <a:spcBef>
                <a:spcPts val="600"/>
              </a:spcBef>
              <a:buSzPct val="100000"/>
              <a:buFont typeface="Wingdings" pitchFamily="2" charset="2"/>
              <a:buChar char="§"/>
            </a:pPr>
            <a:r>
              <a:rPr lang="tr-TR" sz="2000" dirty="0"/>
              <a:t>Mükemmelliği oluşturan gerekli unsurların neler olduğunu listeler</a:t>
            </a:r>
            <a:endParaRPr lang="en-GB" sz="2000" dirty="0"/>
          </a:p>
          <a:p>
            <a:pPr marL="342900" lvl="1" indent="-342900">
              <a:spcBef>
                <a:spcPts val="600"/>
              </a:spcBef>
              <a:buSzPct val="100000"/>
              <a:buFont typeface="Wingdings" pitchFamily="2" charset="2"/>
              <a:buChar char="§"/>
            </a:pPr>
            <a:r>
              <a:rPr lang="en-GB" sz="2000" dirty="0"/>
              <a:t>“</a:t>
            </a:r>
            <a:r>
              <a:rPr lang="tr-TR" sz="2000" dirty="0"/>
              <a:t>Nasıl</a:t>
            </a:r>
            <a:r>
              <a:rPr lang="en-GB" sz="2000" dirty="0"/>
              <a:t>”</a:t>
            </a:r>
            <a:r>
              <a:rPr lang="tr-TR" sz="2000" dirty="0"/>
              <a:t> olduğuna değinmez</a:t>
            </a:r>
            <a:endParaRPr lang="en-GB" sz="2000" dirty="0"/>
          </a:p>
          <a:p>
            <a:pPr marL="342900" lvl="1" indent="-342900">
              <a:spcBef>
                <a:spcPts val="600"/>
              </a:spcBef>
              <a:buSzPct val="100000"/>
              <a:buFont typeface="Wingdings" pitchFamily="2" charset="2"/>
              <a:buChar char="§"/>
            </a:pPr>
            <a:r>
              <a:rPr lang="tr-TR" sz="2000" dirty="0"/>
              <a:t>Bütünsel bir bakış açısı oluşturur</a:t>
            </a:r>
            <a:r>
              <a:rPr lang="en-GB" sz="2000" dirty="0"/>
              <a:t>; </a:t>
            </a:r>
            <a:r>
              <a:rPr lang="tr-TR" sz="2000" dirty="0"/>
              <a:t>kuruluşun tüm yönlerini kapsar.</a:t>
            </a:r>
            <a:endParaRPr lang="en-GB" sz="2000" dirty="0"/>
          </a:p>
        </p:txBody>
      </p:sp>
      <p:sp>
        <p:nvSpPr>
          <p:cNvPr id="10" name="Köşeleri Yuvarlanmış Dikdörtgen Belirtme Çizgisi 5">
            <a:extLst>
              <a:ext uri="{FF2B5EF4-FFF2-40B4-BE49-F238E27FC236}">
                <a16:creationId xmlns="" xmlns:a16="http://schemas.microsoft.com/office/drawing/2014/main" id="{920F963A-1B44-4936-92C3-59EA345C07D4}"/>
              </a:ext>
            </a:extLst>
          </p:cNvPr>
          <p:cNvSpPr/>
          <p:nvPr/>
        </p:nvSpPr>
        <p:spPr>
          <a:xfrm>
            <a:off x="803813" y="2418279"/>
            <a:ext cx="3192905" cy="1483741"/>
          </a:xfrm>
          <a:prstGeom prst="wedgeRoundRectCallout">
            <a:avLst>
              <a:gd name="adj1" fmla="val -6005"/>
              <a:gd name="adj2" fmla="val 78901"/>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tr-TR" sz="2000" dirty="0">
                <a:solidFill>
                  <a:schemeClr val="tx1"/>
                </a:solidFill>
                <a:ea typeface="Tahoma" panose="020B0604030504040204" pitchFamily="34" charset="0"/>
                <a:cs typeface="Tahoma" panose="020B0604030504040204" pitchFamily="34" charset="0"/>
              </a:rPr>
              <a:t>Kuruluş her bir alt kriter maddesi ile ilgili neler yapıyor ve bunları nasıl yapıyor?</a:t>
            </a:r>
          </a:p>
        </p:txBody>
      </p:sp>
      <p:sp>
        <p:nvSpPr>
          <p:cNvPr id="11" name="Köşeleri Yuvarlanmış Dikdörtgen Belirtme Çizgisi 6">
            <a:extLst>
              <a:ext uri="{FF2B5EF4-FFF2-40B4-BE49-F238E27FC236}">
                <a16:creationId xmlns="" xmlns:a16="http://schemas.microsoft.com/office/drawing/2014/main" id="{BE0F2E9E-C4B8-42DD-99CF-9D345F4C214A}"/>
              </a:ext>
            </a:extLst>
          </p:cNvPr>
          <p:cNvSpPr/>
          <p:nvPr/>
        </p:nvSpPr>
        <p:spPr>
          <a:xfrm>
            <a:off x="5225742" y="2399634"/>
            <a:ext cx="3513523" cy="1755467"/>
          </a:xfrm>
          <a:prstGeom prst="wedgeRoundRectCallout">
            <a:avLst>
              <a:gd name="adj1" fmla="val -54719"/>
              <a:gd name="adj2" fmla="val 60269"/>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tr-TR" sz="2000" dirty="0">
                <a:solidFill>
                  <a:schemeClr val="tx1"/>
                </a:solidFill>
                <a:ea typeface="Tahoma" panose="020B0604030504040204" pitchFamily="34" charset="0"/>
                <a:cs typeface="Tahoma" panose="020B0604030504040204" pitchFamily="34" charset="0"/>
              </a:rPr>
              <a:t>Kuruluş neyi ölçer?</a:t>
            </a:r>
          </a:p>
          <a:p>
            <a:pPr marL="342900" indent="-342900">
              <a:spcAft>
                <a:spcPts val="600"/>
              </a:spcAft>
              <a:buFont typeface="Arial" panose="020B0604020202020204" pitchFamily="34" charset="0"/>
              <a:buChar char="•"/>
            </a:pPr>
            <a:r>
              <a:rPr lang="tr-TR" sz="2000" dirty="0">
                <a:solidFill>
                  <a:schemeClr val="tx1"/>
                </a:solidFill>
                <a:ea typeface="Tahoma" panose="020B0604030504040204" pitchFamily="34" charset="0"/>
                <a:cs typeface="Tahoma" panose="020B0604030504040204" pitchFamily="34" charset="0"/>
              </a:rPr>
              <a:t>Paydaşların gereksinimleri ve </a:t>
            </a:r>
          </a:p>
          <a:p>
            <a:pPr marL="342900" indent="-342900">
              <a:spcAft>
                <a:spcPts val="600"/>
              </a:spcAft>
              <a:buFont typeface="Arial" panose="020B0604020202020204" pitchFamily="34" charset="0"/>
              <a:buChar char="•"/>
            </a:pPr>
            <a:r>
              <a:rPr lang="tr-TR" sz="2000" dirty="0">
                <a:solidFill>
                  <a:schemeClr val="tx1"/>
                </a:solidFill>
                <a:ea typeface="Tahoma" panose="020B0604030504040204" pitchFamily="34" charset="0"/>
                <a:cs typeface="Tahoma" panose="020B0604030504040204" pitchFamily="34" charset="0"/>
              </a:rPr>
              <a:t>Kuruluşun stratejisi ile ilgilidir.</a:t>
            </a:r>
          </a:p>
        </p:txBody>
      </p:sp>
      <p:sp>
        <p:nvSpPr>
          <p:cNvPr id="7" name="Metin kutusu 6"/>
          <p:cNvSpPr txBox="1"/>
          <p:nvPr/>
        </p:nvSpPr>
        <p:spPr>
          <a:xfrm>
            <a:off x="7246289" y="260648"/>
            <a:ext cx="1872208" cy="400110"/>
          </a:xfrm>
          <a:prstGeom prst="rect">
            <a:avLst/>
          </a:prstGeom>
          <a:noFill/>
        </p:spPr>
        <p:txBody>
          <a:bodyPr wrap="square" rtlCol="0">
            <a:spAutoFit/>
          </a:bodyPr>
          <a:lstStyle/>
          <a:p>
            <a:pPr algn="ctr"/>
            <a:r>
              <a:rPr lang="tr-TR" sz="2000" b="1" dirty="0" smtClean="0">
                <a:solidFill>
                  <a:srgbClr val="DE8400"/>
                </a:solidFill>
              </a:rPr>
              <a:t>2013 Versiyonu</a:t>
            </a:r>
            <a:endParaRPr lang="tr-TR" sz="2000" b="1" dirty="0">
              <a:solidFill>
                <a:srgbClr val="DE8400"/>
              </a:solidFill>
            </a:endParaRPr>
          </a:p>
        </p:txBody>
      </p:sp>
    </p:spTree>
    <p:extLst>
      <p:ext uri="{BB962C8B-B14F-4D97-AF65-F5344CB8AC3E}">
        <p14:creationId xmlns:p14="http://schemas.microsoft.com/office/powerpoint/2010/main" val="136854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1000"/>
                                        <p:tgtEl>
                                          <p:spTgt spid="9">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up)">
                                      <p:cBhvr>
                                        <p:cTn id="10" dur="1000"/>
                                        <p:tgtEl>
                                          <p:spTgt spid="9">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wipe(up)">
                                      <p:cBhvr>
                                        <p:cTn id="13" dur="10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eaLnBrk="1" hangingPunct="1"/>
            <a:r>
              <a:rPr lang="tr-TR" sz="3200" dirty="0">
                <a:solidFill>
                  <a:schemeClr val="accent5">
                    <a:lumMod val="50000"/>
                  </a:schemeClr>
                </a:solidFill>
                <a:latin typeface="Avenir LT Std 35 Light"/>
              </a:rPr>
              <a:t>Model Dinamikleri</a:t>
            </a:r>
          </a:p>
        </p:txBody>
      </p:sp>
      <p:pic>
        <p:nvPicPr>
          <p:cNvPr id="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1623695"/>
            <a:ext cx="7456487"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Rectangle 1"/>
          <p:cNvSpPr/>
          <p:nvPr/>
        </p:nvSpPr>
        <p:spPr>
          <a:xfrm>
            <a:off x="1979613" y="2568258"/>
            <a:ext cx="2016125" cy="10080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tr-TR" sz="1800" b="1" dirty="0">
                <a:solidFill>
                  <a:srgbClr val="000000"/>
                </a:solidFill>
                <a:cs typeface="Arial" charset="0"/>
              </a:rPr>
              <a:t>Harekete Geç</a:t>
            </a:r>
            <a:endParaRPr lang="en-GB" sz="1800" b="1" dirty="0">
              <a:solidFill>
                <a:srgbClr val="000000"/>
              </a:solidFill>
              <a:cs typeface="Arial" charset="0"/>
            </a:endParaRPr>
          </a:p>
        </p:txBody>
      </p:sp>
      <p:cxnSp>
        <p:nvCxnSpPr>
          <p:cNvPr id="65" name="Straight Arrow Connector 17"/>
          <p:cNvCxnSpPr/>
          <p:nvPr/>
        </p:nvCxnSpPr>
        <p:spPr>
          <a:xfrm>
            <a:off x="3995738" y="3107690"/>
            <a:ext cx="158432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Rectangle 13"/>
          <p:cNvSpPr/>
          <p:nvPr/>
        </p:nvSpPr>
        <p:spPr>
          <a:xfrm>
            <a:off x="5580063" y="2568258"/>
            <a:ext cx="2016125" cy="10080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tr-TR" sz="1800" b="1">
                <a:solidFill>
                  <a:srgbClr val="000000"/>
                </a:solidFill>
                <a:cs typeface="Arial" charset="0"/>
              </a:rPr>
              <a:t>Etki</a:t>
            </a:r>
            <a:endParaRPr lang="en-GB" sz="1800" b="1">
              <a:solidFill>
                <a:srgbClr val="000000"/>
              </a:solidFill>
              <a:cs typeface="Arial" charset="0"/>
            </a:endParaRPr>
          </a:p>
        </p:txBody>
      </p:sp>
      <p:cxnSp>
        <p:nvCxnSpPr>
          <p:cNvPr id="67" name="Elbow Connector 8"/>
          <p:cNvCxnSpPr/>
          <p:nvPr/>
        </p:nvCxnSpPr>
        <p:spPr>
          <a:xfrm rot="5400000">
            <a:off x="4733925" y="1821815"/>
            <a:ext cx="12700" cy="3600450"/>
          </a:xfrm>
          <a:prstGeom prst="bentConnector3">
            <a:avLst>
              <a:gd name="adj1" fmla="val 180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6876256" y="322377"/>
            <a:ext cx="1872208" cy="400110"/>
          </a:xfrm>
          <a:prstGeom prst="rect">
            <a:avLst/>
          </a:prstGeom>
          <a:noFill/>
        </p:spPr>
        <p:txBody>
          <a:bodyPr wrap="square" rtlCol="0">
            <a:spAutoFit/>
          </a:bodyPr>
          <a:lstStyle/>
          <a:p>
            <a:pPr algn="ctr"/>
            <a:r>
              <a:rPr lang="tr-TR" sz="2000" b="1" dirty="0" smtClean="0">
                <a:solidFill>
                  <a:srgbClr val="DE8400"/>
                </a:solidFill>
              </a:rPr>
              <a:t>2013 Versiyonu</a:t>
            </a:r>
            <a:endParaRPr lang="tr-TR" sz="2000" b="1" dirty="0">
              <a:solidFill>
                <a:srgbClr val="DE8400"/>
              </a:solidFill>
            </a:endParaRPr>
          </a:p>
        </p:txBody>
      </p:sp>
    </p:spTree>
    <p:extLst>
      <p:ext uri="{BB962C8B-B14F-4D97-AF65-F5344CB8AC3E}">
        <p14:creationId xmlns:p14="http://schemas.microsoft.com/office/powerpoint/2010/main" val="252296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750"/>
                                        <p:tgtEl>
                                          <p:spTgt spid="64"/>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750"/>
                                        <p:tgtEl>
                                          <p:spTgt spid="65"/>
                                        </p:tgtEl>
                                      </p:cBhvr>
                                    </p:animEffect>
                                  </p:childTnLst>
                                </p:cTn>
                              </p:par>
                            </p:childTnLst>
                          </p:cTn>
                        </p:par>
                        <p:par>
                          <p:cTn id="12" fill="hold">
                            <p:stCondLst>
                              <p:cond delay="1750"/>
                            </p:stCondLst>
                            <p:childTnLst>
                              <p:par>
                                <p:cTn id="13" presetID="10" presetClass="entr" presetSubtype="0" fill="hold" grpId="0" nodeType="afterEffect">
                                  <p:stCondLst>
                                    <p:cond delay="25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750"/>
                                        <p:tgtEl>
                                          <p:spTgt spid="66"/>
                                        </p:tgtEl>
                                      </p:cBhvr>
                                    </p:animEffect>
                                  </p:childTnLst>
                                </p:cTn>
                              </p:par>
                            </p:childTnLst>
                          </p:cTn>
                        </p:par>
                        <p:par>
                          <p:cTn id="16" fill="hold">
                            <p:stCondLst>
                              <p:cond delay="2750"/>
                            </p:stCondLst>
                            <p:childTnLst>
                              <p:par>
                                <p:cTn id="17" presetID="10" presetClass="entr" presetSubtype="0"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8663"/>
            <a:ext cx="914400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6876256" y="322377"/>
            <a:ext cx="1872208" cy="400110"/>
          </a:xfrm>
          <a:prstGeom prst="rect">
            <a:avLst/>
          </a:prstGeom>
          <a:noFill/>
        </p:spPr>
        <p:txBody>
          <a:bodyPr wrap="square" rtlCol="0">
            <a:spAutoFit/>
          </a:bodyPr>
          <a:lstStyle/>
          <a:p>
            <a:pPr algn="ctr"/>
            <a:r>
              <a:rPr lang="tr-TR" sz="2000" b="1" dirty="0" smtClean="0">
                <a:solidFill>
                  <a:srgbClr val="DE8400"/>
                </a:solidFill>
              </a:rPr>
              <a:t>2020 Versiyonu</a:t>
            </a:r>
            <a:endParaRPr lang="tr-TR" sz="2000" b="1" dirty="0">
              <a:solidFill>
                <a:srgbClr val="DE8400"/>
              </a:solidFill>
            </a:endParaRPr>
          </a:p>
        </p:txBody>
      </p:sp>
    </p:spTree>
    <p:extLst>
      <p:ext uri="{BB962C8B-B14F-4D97-AF65-F5344CB8AC3E}">
        <p14:creationId xmlns:p14="http://schemas.microsoft.com/office/powerpoint/2010/main" val="112010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B65F73A-41E4-4E7E-A531-036E3116F267}"/>
              </a:ext>
            </a:extLst>
          </p:cNvPr>
          <p:cNvSpPr>
            <a:spLocks noChangeArrowheads="1"/>
          </p:cNvSpPr>
          <p:nvPr/>
        </p:nvSpPr>
        <p:spPr bwMode="auto">
          <a:xfrm>
            <a:off x="1052512" y="1492250"/>
            <a:ext cx="7407920" cy="378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8" tIns="45715" rIns="91428" bIns="45715">
            <a:spAutoFit/>
          </a:bodyPr>
          <a:lstStyle>
            <a:lvl1pPr marL="457200" indent="-457200">
              <a:defRPr sz="2400">
                <a:solidFill>
                  <a:schemeClr val="tx1"/>
                </a:solidFill>
                <a:latin typeface="Arial" panose="020B0604020202020204" pitchFamily="34" charset="0"/>
              </a:defRPr>
            </a:lvl1pPr>
            <a:lvl2pPr marL="914400" indent="-457200">
              <a:defRPr sz="2400">
                <a:solidFill>
                  <a:schemeClr val="tx1"/>
                </a:solidFill>
                <a:latin typeface="Arial" panose="020B0604020202020204" pitchFamily="34" charset="0"/>
              </a:defRPr>
            </a:lvl2pPr>
            <a:lvl3pPr marL="1371600" indent="-457200">
              <a:defRPr sz="2400">
                <a:solidFill>
                  <a:schemeClr val="tx1"/>
                </a:solidFill>
                <a:latin typeface="Arial" panose="020B0604020202020204" pitchFamily="34" charset="0"/>
              </a:defRPr>
            </a:lvl3pPr>
            <a:lvl4pPr marL="1827213" indent="-457200">
              <a:defRPr sz="2400">
                <a:solidFill>
                  <a:schemeClr val="tx1"/>
                </a:solidFill>
                <a:latin typeface="Arial" panose="020B0604020202020204" pitchFamily="34" charset="0"/>
              </a:defRPr>
            </a:lvl4pPr>
            <a:lvl5pPr marL="2286000" indent="-457200">
              <a:defRPr sz="2400">
                <a:solidFill>
                  <a:schemeClr val="tx1"/>
                </a:solidFill>
                <a:latin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defRPr>
            </a:lvl9pPr>
          </a:lstStyle>
          <a:p>
            <a:pPr>
              <a:buFontTx/>
              <a:buAutoNum type="arabicPeriod"/>
            </a:pPr>
            <a:r>
              <a:rPr lang="tr-TR" altLang="tr-TR" dirty="0">
                <a:solidFill>
                  <a:srgbClr val="000066"/>
                </a:solidFill>
                <a:effectLst>
                  <a:outerShdw blurRad="38100" dist="38100" dir="2700000" algn="tl">
                    <a:srgbClr val="C0C0C0"/>
                  </a:outerShdw>
                </a:effectLst>
              </a:rPr>
              <a:t>Başarılı sonuçlar almaktır.</a:t>
            </a:r>
          </a:p>
          <a:p>
            <a:pPr>
              <a:buFontTx/>
              <a:buAutoNum type="arabicPeriod"/>
            </a:pPr>
            <a:r>
              <a:rPr lang="tr-TR" altLang="tr-TR" dirty="0">
                <a:solidFill>
                  <a:srgbClr val="000066"/>
                </a:solidFill>
                <a:effectLst>
                  <a:outerShdw blurRad="38100" dist="38100" dir="2700000" algn="tl">
                    <a:srgbClr val="C0C0C0"/>
                  </a:outerShdw>
                </a:effectLst>
              </a:rPr>
              <a:t>Hedeflerle yönetmek, hedeflere kilitlenmektir</a:t>
            </a:r>
          </a:p>
          <a:p>
            <a:pPr>
              <a:buFontTx/>
              <a:buAutoNum type="arabicPeriod"/>
            </a:pPr>
            <a:r>
              <a:rPr lang="tr-TR" altLang="tr-TR" dirty="0">
                <a:solidFill>
                  <a:srgbClr val="000066"/>
                </a:solidFill>
              </a:rPr>
              <a:t>V</a:t>
            </a:r>
            <a:r>
              <a:rPr lang="tr-TR" altLang="tr-TR" dirty="0">
                <a:solidFill>
                  <a:srgbClr val="000066"/>
                </a:solidFill>
                <a:effectLst>
                  <a:outerShdw blurRad="38100" dist="38100" dir="2700000" algn="tl">
                    <a:srgbClr val="C0C0C0"/>
                  </a:outerShdw>
                </a:effectLst>
              </a:rPr>
              <a:t>erilerle karar almaktır.</a:t>
            </a:r>
          </a:p>
          <a:p>
            <a:pPr>
              <a:buFontTx/>
              <a:buAutoNum type="arabicPeriod"/>
            </a:pPr>
            <a:r>
              <a:rPr lang="tr-TR" altLang="tr-TR" dirty="0">
                <a:solidFill>
                  <a:srgbClr val="000066"/>
                </a:solidFill>
                <a:effectLst>
                  <a:outerShdw blurRad="38100" dist="38100" dir="2700000" algn="tl">
                    <a:srgbClr val="C0C0C0"/>
                  </a:outerShdw>
                </a:effectLst>
              </a:rPr>
              <a:t>Uygun ortaklar ile işbirlikleri kurmaktır.</a:t>
            </a:r>
          </a:p>
          <a:p>
            <a:pPr>
              <a:buFontTx/>
              <a:buAutoNum type="arabicPeriod"/>
            </a:pPr>
            <a:r>
              <a:rPr lang="tr-TR" altLang="tr-TR" dirty="0">
                <a:solidFill>
                  <a:srgbClr val="000066"/>
                </a:solidFill>
                <a:effectLst>
                  <a:outerShdw blurRad="38100" dist="38100" dir="2700000" algn="tl">
                    <a:srgbClr val="C0C0C0"/>
                  </a:outerShdw>
                </a:effectLst>
              </a:rPr>
              <a:t>Hizmet alanları anlamak, ihtiyaçlarına odaklanmaktır.</a:t>
            </a:r>
          </a:p>
          <a:p>
            <a:pPr>
              <a:buFontTx/>
              <a:buAutoNum type="arabicPeriod"/>
            </a:pPr>
            <a:r>
              <a:rPr lang="tr-TR" altLang="tr-TR" dirty="0">
                <a:solidFill>
                  <a:srgbClr val="000066"/>
                </a:solidFill>
                <a:effectLst>
                  <a:outerShdw blurRad="38100" dist="38100" dir="2700000" algn="tl">
                    <a:srgbClr val="C0C0C0"/>
                  </a:outerShdw>
                </a:effectLst>
              </a:rPr>
              <a:t>Çalışanların katılımcılığıdır.</a:t>
            </a:r>
          </a:p>
          <a:p>
            <a:pPr>
              <a:buFontTx/>
              <a:buAutoNum type="arabicPeriod"/>
            </a:pPr>
            <a:r>
              <a:rPr lang="tr-TR" altLang="tr-TR" dirty="0">
                <a:solidFill>
                  <a:srgbClr val="000066"/>
                </a:solidFill>
                <a:effectLst>
                  <a:outerShdw blurRad="38100" dist="38100" dir="2700000" algn="tl">
                    <a:srgbClr val="C0C0C0"/>
                  </a:outerShdw>
                </a:effectLst>
              </a:rPr>
              <a:t>Topluma destek olmaktır.</a:t>
            </a:r>
          </a:p>
          <a:p>
            <a:pPr>
              <a:buFontTx/>
              <a:buAutoNum type="arabicPeriod"/>
            </a:pPr>
            <a:r>
              <a:rPr lang="tr-TR" altLang="tr-TR" dirty="0">
                <a:solidFill>
                  <a:srgbClr val="000066"/>
                </a:solidFill>
                <a:effectLst>
                  <a:outerShdw blurRad="38100" dist="38100" dir="2700000" algn="tl">
                    <a:srgbClr val="C0C0C0"/>
                  </a:outerShdw>
                </a:effectLst>
              </a:rPr>
              <a:t>Başkalarından, hata ve deneyimlerden öğrenmek ve sürekli gelişmektir.</a:t>
            </a:r>
          </a:p>
        </p:txBody>
      </p:sp>
      <p:pic>
        <p:nvPicPr>
          <p:cNvPr id="5" name="Picture 3" descr="Untitled-1.psd">
            <a:extLst>
              <a:ext uri="{FF2B5EF4-FFF2-40B4-BE49-F238E27FC236}">
                <a16:creationId xmlns:a16="http://schemas.microsoft.com/office/drawing/2014/main" xmlns="" id="{CB711940-87A7-4D32-B04C-7D412E23E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944" y="175498"/>
            <a:ext cx="7654834" cy="656074"/>
          </a:xfrm>
          <a:prstGeom prst="rect">
            <a:avLst/>
          </a:prstGeom>
          <a:effectLst>
            <a:softEdge rad="127000"/>
          </a:effectLst>
        </p:spPr>
      </p:pic>
      <p:sp>
        <p:nvSpPr>
          <p:cNvPr id="6" name="Title 1">
            <a:extLst>
              <a:ext uri="{FF2B5EF4-FFF2-40B4-BE49-F238E27FC236}">
                <a16:creationId xmlns:a16="http://schemas.microsoft.com/office/drawing/2014/main" xmlns="" id="{2FE64023-374C-4736-8295-31B0D0E22575}"/>
              </a:ext>
            </a:extLst>
          </p:cNvPr>
          <p:cNvSpPr txBox="1">
            <a:spLocks/>
          </p:cNvSpPr>
          <p:nvPr/>
        </p:nvSpPr>
        <p:spPr>
          <a:xfrm>
            <a:off x="1734618" y="219043"/>
            <a:ext cx="5048320" cy="5366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bg1"/>
                </a:solidFill>
                <a:latin typeface="Calibri"/>
                <a:cs typeface="Calibri"/>
              </a:rPr>
              <a:t>BUSİM Nedir?</a:t>
            </a:r>
            <a:endParaRPr lang="en-US" sz="2400" dirty="0">
              <a:solidFill>
                <a:schemeClr val="bg1"/>
              </a:solidFill>
              <a:latin typeface="Calibri"/>
              <a:cs typeface="Calibri"/>
            </a:endParaRPr>
          </a:p>
        </p:txBody>
      </p:sp>
    </p:spTree>
    <p:extLst>
      <p:ext uri="{BB962C8B-B14F-4D97-AF65-F5344CB8AC3E}">
        <p14:creationId xmlns:p14="http://schemas.microsoft.com/office/powerpoint/2010/main" val="31638581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802407146"/>
              </p:ext>
            </p:extLst>
          </p:nvPr>
        </p:nvGraphicFramePr>
        <p:xfrm>
          <a:off x="539552" y="44624"/>
          <a:ext cx="736600" cy="2736304"/>
        </p:xfrm>
        <a:graphic>
          <a:graphicData uri="http://schemas.openxmlformats.org/drawingml/2006/table">
            <a:tbl>
              <a:tblPr>
                <a:tableStyleId>{638B1855-1B75-4FBE-930C-398BA8C253C6}</a:tableStyleId>
              </a:tblPr>
              <a:tblGrid>
                <a:gridCol w="736600"/>
              </a:tblGrid>
              <a:tr h="2736304">
                <a:tc>
                  <a:txBody>
                    <a:bodyPr/>
                    <a:lstStyle/>
                    <a:p>
                      <a:pPr algn="ctr" fontAlgn="ctr"/>
                      <a:r>
                        <a:rPr lang="tr-TR" sz="1100" b="1" u="none" strike="noStrike" dirty="0">
                          <a:effectLst/>
                        </a:rPr>
                        <a:t>YÖN</a:t>
                      </a:r>
                      <a:endParaRPr lang="tr-TR"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3192220328"/>
              </p:ext>
            </p:extLst>
          </p:nvPr>
        </p:nvGraphicFramePr>
        <p:xfrm>
          <a:off x="1331640" y="44624"/>
          <a:ext cx="1689100" cy="936104"/>
        </p:xfrm>
        <a:graphic>
          <a:graphicData uri="http://schemas.openxmlformats.org/drawingml/2006/table">
            <a:tbl>
              <a:tblPr>
                <a:tableStyleId>{08FB837D-C827-4EFA-A057-4D05807E0F7C}</a:tableStyleId>
              </a:tblPr>
              <a:tblGrid>
                <a:gridCol w="215495"/>
                <a:gridCol w="1473605"/>
              </a:tblGrid>
              <a:tr h="936104">
                <a:tc>
                  <a:txBody>
                    <a:bodyPr/>
                    <a:lstStyle/>
                    <a:p>
                      <a:pPr algn="ctr" fontAlgn="ctr"/>
                      <a:r>
                        <a:rPr lang="tr-TR" sz="1100" u="none" strike="noStrike" smtClean="0">
                          <a:effectLst/>
                        </a:rPr>
                        <a:t>1</a:t>
                      </a:r>
                      <a:endParaRPr lang="tr-TR"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tr-TR" sz="1100" u="none" strike="noStrike" dirty="0">
                          <a:effectLst/>
                        </a:rPr>
                        <a:t>AMAÇ VİZYON STRATEJİ</a:t>
                      </a:r>
                      <a:endParaRPr lang="tr-TR" sz="1100" b="1" i="0" u="none" strike="noStrike" dirty="0">
                        <a:solidFill>
                          <a:srgbClr val="000000"/>
                        </a:solidFill>
                        <a:effectLst/>
                        <a:latin typeface="Calibri"/>
                      </a:endParaRPr>
                    </a:p>
                  </a:txBody>
                  <a:tcPr marL="9525" marR="9525" marT="9525"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2390625780"/>
              </p:ext>
            </p:extLst>
          </p:nvPr>
        </p:nvGraphicFramePr>
        <p:xfrm>
          <a:off x="1331640" y="980728"/>
          <a:ext cx="1689100" cy="792088"/>
        </p:xfrm>
        <a:graphic>
          <a:graphicData uri="http://schemas.openxmlformats.org/drawingml/2006/table">
            <a:tbl>
              <a:tblPr>
                <a:tableStyleId>{08FB837D-C827-4EFA-A057-4D05807E0F7C}</a:tableStyleId>
              </a:tblPr>
              <a:tblGrid>
                <a:gridCol w="215495"/>
                <a:gridCol w="1473605"/>
              </a:tblGrid>
              <a:tr h="792088">
                <a:tc>
                  <a:txBody>
                    <a:bodyPr/>
                    <a:lstStyle/>
                    <a:p>
                      <a:pPr algn="ctr" fontAlgn="ctr"/>
                      <a:r>
                        <a:rPr lang="tr-TR" sz="1100" u="none" strike="noStrike" dirty="0">
                          <a:effectLst/>
                        </a:rPr>
                        <a:t>2</a:t>
                      </a:r>
                      <a:endParaRPr lang="tr-TR"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tr-TR" sz="1100" u="none" strike="noStrike" dirty="0" smtClean="0">
                          <a:effectLst/>
                        </a:rPr>
                        <a:t>KURUM KÜLTÜRÜ VE LİDERLİK</a:t>
                      </a:r>
                      <a:endParaRPr lang="tr-TR" sz="1100" b="1" i="0" u="none" strike="noStrike" dirty="0">
                        <a:solidFill>
                          <a:srgbClr val="000000"/>
                        </a:solidFill>
                        <a:effectLst/>
                        <a:latin typeface="Calibri"/>
                      </a:endParaRPr>
                    </a:p>
                  </a:txBody>
                  <a:tcPr marL="9525" marR="9525" marT="9525"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2068449634"/>
              </p:ext>
            </p:extLst>
          </p:nvPr>
        </p:nvGraphicFramePr>
        <p:xfrm>
          <a:off x="1331640" y="1772816"/>
          <a:ext cx="1689100" cy="1008112"/>
        </p:xfrm>
        <a:graphic>
          <a:graphicData uri="http://schemas.openxmlformats.org/drawingml/2006/table">
            <a:tbl>
              <a:tblPr>
                <a:tableStyleId>{08FB837D-C827-4EFA-A057-4D05807E0F7C}</a:tableStyleId>
              </a:tblPr>
              <a:tblGrid>
                <a:gridCol w="215495"/>
                <a:gridCol w="1473605"/>
              </a:tblGrid>
              <a:tr h="1008112">
                <a:tc>
                  <a:txBody>
                    <a:bodyPr/>
                    <a:lstStyle/>
                    <a:p>
                      <a:pPr algn="ctr" fontAlgn="ctr"/>
                      <a:r>
                        <a:rPr lang="tr-TR" sz="1100" u="none" strike="noStrike" dirty="0">
                          <a:effectLst/>
                        </a:rPr>
                        <a:t>3</a:t>
                      </a:r>
                      <a:endParaRPr lang="tr-TR"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tr-TR" sz="1100" u="none" strike="noStrike" dirty="0">
                          <a:effectLst/>
                        </a:rPr>
                        <a:t>PAYDAŞ BAĞIMLILIĞI SAĞLAMA</a:t>
                      </a:r>
                      <a:endParaRPr lang="tr-TR" sz="1100" b="1" i="0" u="none" strike="noStrike" dirty="0">
                        <a:solidFill>
                          <a:srgbClr val="000000"/>
                        </a:solidFill>
                        <a:effectLst/>
                        <a:latin typeface="Calibri"/>
                      </a:endParaRPr>
                    </a:p>
                  </a:txBody>
                  <a:tcPr marL="9525" marR="9525" marT="9525"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4264541529"/>
              </p:ext>
            </p:extLst>
          </p:nvPr>
        </p:nvGraphicFramePr>
        <p:xfrm>
          <a:off x="3059832" y="44624"/>
          <a:ext cx="5664200" cy="952500"/>
        </p:xfrm>
        <a:graphic>
          <a:graphicData uri="http://schemas.openxmlformats.org/drawingml/2006/table">
            <a:tbl>
              <a:tblPr>
                <a:tableStyleId>{93296810-A885-4BE3-A3E7-6D5BEEA58F35}</a:tableStyleId>
              </a:tblPr>
              <a:tblGrid>
                <a:gridCol w="215900"/>
                <a:gridCol w="5448300"/>
              </a:tblGrid>
              <a:tr h="190500">
                <a:tc>
                  <a:txBody>
                    <a:bodyPr/>
                    <a:lstStyle/>
                    <a:p>
                      <a:pPr algn="ctr" fontAlgn="b"/>
                      <a:r>
                        <a:rPr lang="tr-TR" sz="1100" u="none" strike="noStrike" dirty="0">
                          <a:effectLst/>
                        </a:rPr>
                        <a:t>1a</a:t>
                      </a:r>
                      <a:endParaRPr lang="tr-TR"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tr-TR" sz="1100" u="none" strike="noStrike" dirty="0">
                          <a:effectLst/>
                        </a:rPr>
                        <a:t>Amaç, Vizyon ve Stratejiyi Tanımlama</a:t>
                      </a:r>
                      <a:endParaRPr lang="tr-TR" sz="1100" b="0" i="0" u="none" strike="noStrike" dirty="0">
                        <a:solidFill>
                          <a:srgbClr val="000000"/>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90500">
                <a:tc>
                  <a:txBody>
                    <a:bodyPr/>
                    <a:lstStyle/>
                    <a:p>
                      <a:pPr algn="ctr" fontAlgn="b"/>
                      <a:r>
                        <a:rPr lang="tr-TR" sz="1100" u="none" strike="noStrike">
                          <a:effectLst/>
                        </a:rPr>
                        <a:t>1b</a:t>
                      </a:r>
                      <a:endParaRPr lang="tr-T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tr-TR" sz="1100" u="none" strike="noStrike">
                          <a:effectLst/>
                        </a:rPr>
                        <a:t>Paydaşların Gereksinimlerini Belirleme ve Anlama</a:t>
                      </a:r>
                      <a:endParaRPr lang="tr-TR" sz="1100" b="0" i="0" u="none" strike="noStrike">
                        <a:solidFill>
                          <a:srgbClr val="000000"/>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0500">
                <a:tc>
                  <a:txBody>
                    <a:bodyPr/>
                    <a:lstStyle/>
                    <a:p>
                      <a:pPr algn="ctr" fontAlgn="b"/>
                      <a:r>
                        <a:rPr lang="tr-TR" sz="1100" u="none" strike="noStrike">
                          <a:effectLst/>
                        </a:rPr>
                        <a:t>1c</a:t>
                      </a:r>
                      <a:endParaRPr lang="tr-T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tr-TR" sz="1100" u="none" strike="noStrike" dirty="0">
                          <a:effectLst/>
                        </a:rPr>
                        <a:t>Ekosistemi, Kendi Yeterliliklerini ve Başlıca Zorlukları Anlama</a:t>
                      </a:r>
                      <a:endParaRPr lang="tr-TR" sz="1100" b="0" i="0" u="none" strike="noStrike" dirty="0">
                        <a:solidFill>
                          <a:srgbClr val="000000"/>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0500">
                <a:tc>
                  <a:txBody>
                    <a:bodyPr/>
                    <a:lstStyle/>
                    <a:p>
                      <a:pPr algn="ctr" fontAlgn="b"/>
                      <a:r>
                        <a:rPr lang="tr-TR" sz="1100" u="none" strike="noStrike">
                          <a:effectLst/>
                        </a:rPr>
                        <a:t>1d</a:t>
                      </a:r>
                      <a:endParaRPr lang="tr-T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tr-TR" sz="1100" u="none" strike="noStrike">
                          <a:effectLst/>
                        </a:rPr>
                        <a:t>Strateji Geliştirme</a:t>
                      </a:r>
                      <a:endParaRPr lang="tr-TR" sz="1100" b="0" i="0" u="none" strike="noStrike">
                        <a:solidFill>
                          <a:srgbClr val="000000"/>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0500">
                <a:tc>
                  <a:txBody>
                    <a:bodyPr/>
                    <a:lstStyle/>
                    <a:p>
                      <a:pPr algn="ctr" fontAlgn="b"/>
                      <a:r>
                        <a:rPr lang="tr-TR" sz="1100" u="none" strike="noStrike">
                          <a:effectLst/>
                        </a:rPr>
                        <a:t>1e </a:t>
                      </a:r>
                      <a:endParaRPr lang="tr-T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tr-TR" sz="1100" u="none" strike="noStrike" dirty="0">
                          <a:effectLst/>
                        </a:rPr>
                        <a:t>Yönetişim ve Performans Yönetimi Sistemi Tasarlama ve Uygulama</a:t>
                      </a:r>
                      <a:endParaRPr lang="tr-TR" sz="1100" b="0" i="0" u="none" strike="noStrike" dirty="0">
                        <a:solidFill>
                          <a:srgbClr val="000000"/>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726380511"/>
              </p:ext>
            </p:extLst>
          </p:nvPr>
        </p:nvGraphicFramePr>
        <p:xfrm>
          <a:off x="3059832" y="980728"/>
          <a:ext cx="5664200" cy="792088"/>
        </p:xfrm>
        <a:graphic>
          <a:graphicData uri="http://schemas.openxmlformats.org/drawingml/2006/table">
            <a:tbl>
              <a:tblPr>
                <a:tableStyleId>{93296810-A885-4BE3-A3E7-6D5BEEA58F35}</a:tableStyleId>
              </a:tblPr>
              <a:tblGrid>
                <a:gridCol w="215900"/>
                <a:gridCol w="5448300"/>
              </a:tblGrid>
              <a:tr h="198022">
                <a:tc>
                  <a:txBody>
                    <a:bodyPr/>
                    <a:lstStyle/>
                    <a:p>
                      <a:pPr algn="ctr" fontAlgn="b"/>
                      <a:r>
                        <a:rPr lang="tr-TR" sz="1100" u="none" strike="noStrike" dirty="0">
                          <a:effectLst/>
                        </a:rPr>
                        <a:t>2a</a:t>
                      </a:r>
                      <a:endParaRPr lang="tr-TR"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tr-TR" sz="1100" u="none" strike="noStrike">
                          <a:effectLst/>
                        </a:rPr>
                        <a:t>Kurum Kültürüne Yön Verme ve Değerleri Güçlendirme</a:t>
                      </a:r>
                      <a:endParaRPr lang="tr-TR" sz="1100" b="0" i="0" u="none" strike="noStrike">
                        <a:solidFill>
                          <a:srgbClr val="000000"/>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98022">
                <a:tc>
                  <a:txBody>
                    <a:bodyPr/>
                    <a:lstStyle/>
                    <a:p>
                      <a:pPr algn="ctr" fontAlgn="b"/>
                      <a:r>
                        <a:rPr lang="tr-TR" sz="1100" u="none" strike="noStrike">
                          <a:effectLst/>
                        </a:rPr>
                        <a:t>2b</a:t>
                      </a:r>
                      <a:endParaRPr lang="tr-T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tr-TR" sz="1100" u="none" strike="noStrike" dirty="0">
                          <a:effectLst/>
                        </a:rPr>
                        <a:t>Değişimi Gerçekleştirmek İçin Koşulları Oluşturma</a:t>
                      </a:r>
                      <a:endParaRPr lang="tr-TR" sz="1100" b="0" i="0" u="none" strike="noStrike" dirty="0">
                        <a:solidFill>
                          <a:srgbClr val="000000"/>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8022">
                <a:tc>
                  <a:txBody>
                    <a:bodyPr/>
                    <a:lstStyle/>
                    <a:p>
                      <a:pPr algn="ctr" fontAlgn="b"/>
                      <a:r>
                        <a:rPr lang="tr-TR" sz="1100" u="none" strike="noStrike">
                          <a:effectLst/>
                        </a:rPr>
                        <a:t>2c</a:t>
                      </a:r>
                      <a:endParaRPr lang="tr-T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tr-TR" sz="1100" u="none" strike="noStrike" dirty="0">
                          <a:effectLst/>
                        </a:rPr>
                        <a:t>Yaratıcılık ve </a:t>
                      </a:r>
                      <a:r>
                        <a:rPr lang="tr-TR" sz="1100" u="none" strike="noStrike" dirty="0" err="1">
                          <a:effectLst/>
                        </a:rPr>
                        <a:t>Yenileşime</a:t>
                      </a:r>
                      <a:r>
                        <a:rPr lang="tr-TR" sz="1100" u="none" strike="noStrike" dirty="0">
                          <a:effectLst/>
                        </a:rPr>
                        <a:t> Olanak Sağlama</a:t>
                      </a:r>
                      <a:endParaRPr lang="tr-TR" sz="1100" b="0" i="0" u="none" strike="noStrike" dirty="0">
                        <a:solidFill>
                          <a:srgbClr val="000000"/>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8022">
                <a:tc>
                  <a:txBody>
                    <a:bodyPr/>
                    <a:lstStyle/>
                    <a:p>
                      <a:pPr algn="ctr" fontAlgn="b"/>
                      <a:r>
                        <a:rPr lang="tr-TR" sz="1100" u="none" strike="noStrike">
                          <a:effectLst/>
                        </a:rPr>
                        <a:t>2d</a:t>
                      </a:r>
                      <a:endParaRPr lang="tr-T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tr-TR" sz="1100" u="none" strike="noStrike" dirty="0">
                          <a:effectLst/>
                        </a:rPr>
                        <a:t>Amaç, Vizyon ve Strateji Temelinde Birlik ve Bağlılığı Sağlama</a:t>
                      </a:r>
                      <a:endParaRPr lang="tr-TR" sz="1100" b="0" i="0" u="none" strike="noStrike" dirty="0">
                        <a:solidFill>
                          <a:srgbClr val="000000"/>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1096557268"/>
              </p:ext>
            </p:extLst>
          </p:nvPr>
        </p:nvGraphicFramePr>
        <p:xfrm>
          <a:off x="3059832" y="1772816"/>
          <a:ext cx="5664200" cy="1008111"/>
        </p:xfrm>
        <a:graphic>
          <a:graphicData uri="http://schemas.openxmlformats.org/drawingml/2006/table">
            <a:tbl>
              <a:tblPr>
                <a:tableStyleId>{93296810-A885-4BE3-A3E7-6D5BEEA58F35}</a:tableStyleId>
              </a:tblPr>
              <a:tblGrid>
                <a:gridCol w="215900"/>
                <a:gridCol w="5448300"/>
              </a:tblGrid>
              <a:tr h="205537">
                <a:tc>
                  <a:txBody>
                    <a:bodyPr/>
                    <a:lstStyle/>
                    <a:p>
                      <a:pPr algn="ctr" fontAlgn="b"/>
                      <a:r>
                        <a:rPr lang="tr-TR" sz="1100" u="none" strike="noStrike" dirty="0">
                          <a:effectLst/>
                        </a:rPr>
                        <a:t>3a</a:t>
                      </a:r>
                      <a:endParaRPr lang="tr-TR"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tr-TR" sz="1100" u="none" strike="noStrike" dirty="0">
                          <a:effectLst/>
                        </a:rPr>
                        <a:t>Müşteriler: Sürdürülebilir İlişkiler Kurma</a:t>
                      </a:r>
                      <a:endParaRPr lang="tr-TR" sz="1100" b="0" i="0" u="none" strike="noStrike" dirty="0">
                        <a:solidFill>
                          <a:srgbClr val="000000"/>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05537">
                <a:tc>
                  <a:txBody>
                    <a:bodyPr/>
                    <a:lstStyle/>
                    <a:p>
                      <a:pPr algn="ctr" fontAlgn="b"/>
                      <a:r>
                        <a:rPr lang="tr-TR" sz="1100" u="none" strike="noStrike">
                          <a:effectLst/>
                        </a:rPr>
                        <a:t>3b</a:t>
                      </a:r>
                      <a:endParaRPr lang="tr-T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tr-TR" sz="1100" u="none" strike="noStrike" dirty="0">
                          <a:effectLst/>
                        </a:rPr>
                        <a:t>Çalışanlar: Kuruluşa Kazandırma, Geliştirme, Bağlılıklarını Sağlama ve Elde Tutma</a:t>
                      </a:r>
                      <a:endParaRPr lang="tr-TR" sz="1100" b="0" i="0" u="none" strike="noStrike" dirty="0">
                        <a:solidFill>
                          <a:srgbClr val="000000"/>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05537">
                <a:tc>
                  <a:txBody>
                    <a:bodyPr/>
                    <a:lstStyle/>
                    <a:p>
                      <a:pPr algn="ctr" fontAlgn="b"/>
                      <a:r>
                        <a:rPr lang="tr-TR" sz="1100" u="none" strike="noStrike">
                          <a:effectLst/>
                        </a:rPr>
                        <a:t>3c</a:t>
                      </a:r>
                      <a:endParaRPr lang="tr-T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tr-TR" sz="1100" u="none" strike="noStrike" dirty="0">
                          <a:effectLst/>
                        </a:rPr>
                        <a:t>İş ve Yönetişim Paydaşları: Süregelen Desteği Güvence Altına Alma ve Sürdürme</a:t>
                      </a:r>
                      <a:endParaRPr lang="tr-TR" sz="1100" b="0" i="0" u="none" strike="noStrike" dirty="0">
                        <a:solidFill>
                          <a:srgbClr val="000000"/>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5750">
                <a:tc>
                  <a:txBody>
                    <a:bodyPr/>
                    <a:lstStyle/>
                    <a:p>
                      <a:pPr algn="ctr" fontAlgn="b"/>
                      <a:r>
                        <a:rPr lang="tr-TR" sz="1100" u="none" strike="noStrike">
                          <a:effectLst/>
                        </a:rPr>
                        <a:t>3d</a:t>
                      </a:r>
                      <a:endParaRPr lang="tr-T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tr-TR" sz="1100" u="none" strike="noStrike">
                          <a:effectLst/>
                        </a:rPr>
                        <a:t>Toplum: Gelişim, Esenlik ve Refaha Katkıda Bulunma</a:t>
                      </a:r>
                      <a:endParaRPr lang="tr-TR" sz="1100" b="0" i="0" u="none" strike="noStrike">
                        <a:solidFill>
                          <a:srgbClr val="000000"/>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5750">
                <a:tc>
                  <a:txBody>
                    <a:bodyPr/>
                    <a:lstStyle/>
                    <a:p>
                      <a:pPr algn="ctr" fontAlgn="b"/>
                      <a:r>
                        <a:rPr lang="tr-TR" sz="1100" u="none" strike="noStrike">
                          <a:effectLst/>
                        </a:rPr>
                        <a:t>3e</a:t>
                      </a:r>
                      <a:endParaRPr lang="tr-T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tr-TR" sz="1100" u="none" strike="noStrike" dirty="0">
                          <a:effectLst/>
                        </a:rPr>
                        <a:t>İşbirlikleri ve Tedarikçiler: Sürdürülebilir Değer Yaratma İçin İlişki Kurma ve Destek Sağlama</a:t>
                      </a:r>
                      <a:endParaRPr lang="tr-TR" sz="1100" b="0" i="0" u="none" strike="noStrike" dirty="0">
                        <a:solidFill>
                          <a:srgbClr val="000000"/>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3064675065"/>
              </p:ext>
            </p:extLst>
          </p:nvPr>
        </p:nvGraphicFramePr>
        <p:xfrm>
          <a:off x="539552" y="2780928"/>
          <a:ext cx="736600" cy="1728192"/>
        </p:xfrm>
        <a:graphic>
          <a:graphicData uri="http://schemas.openxmlformats.org/drawingml/2006/table">
            <a:tbl>
              <a:tblPr>
                <a:tableStyleId>{306799F8-075E-4A3A-A7F6-7FBC6576F1A4}</a:tableStyleId>
              </a:tblPr>
              <a:tblGrid>
                <a:gridCol w="736600"/>
              </a:tblGrid>
              <a:tr h="1728192">
                <a:tc>
                  <a:txBody>
                    <a:bodyPr/>
                    <a:lstStyle/>
                    <a:p>
                      <a:pPr algn="ctr" fontAlgn="ctr"/>
                      <a:r>
                        <a:rPr lang="tr-TR" sz="1100" b="1" u="none" strike="noStrike" dirty="0">
                          <a:effectLst/>
                        </a:rPr>
                        <a:t>UYGULAMA</a:t>
                      </a:r>
                      <a:endParaRPr lang="tr-TR"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 name="Tablo 12"/>
          <p:cNvGraphicFramePr>
            <a:graphicFrameLocks noGrp="1"/>
          </p:cNvGraphicFramePr>
          <p:nvPr>
            <p:extLst>
              <p:ext uri="{D42A27DB-BD31-4B8C-83A1-F6EECF244321}">
                <p14:modId xmlns:p14="http://schemas.microsoft.com/office/powerpoint/2010/main" val="4178936680"/>
              </p:ext>
            </p:extLst>
          </p:nvPr>
        </p:nvGraphicFramePr>
        <p:xfrm>
          <a:off x="1331640" y="2780928"/>
          <a:ext cx="1689100" cy="792088"/>
        </p:xfrm>
        <a:graphic>
          <a:graphicData uri="http://schemas.openxmlformats.org/drawingml/2006/table">
            <a:tbl>
              <a:tblPr>
                <a:tableStyleId>{69C7853C-536D-4A76-A0AE-DD22124D55A5}</a:tableStyleId>
              </a:tblPr>
              <a:tblGrid>
                <a:gridCol w="215495"/>
                <a:gridCol w="1473605"/>
              </a:tblGrid>
              <a:tr h="792088">
                <a:tc>
                  <a:txBody>
                    <a:bodyPr/>
                    <a:lstStyle/>
                    <a:p>
                      <a:pPr algn="ctr" fontAlgn="ctr"/>
                      <a:r>
                        <a:rPr lang="tr-TR" sz="1100" u="none" strike="noStrike" dirty="0">
                          <a:effectLst/>
                        </a:rPr>
                        <a:t>4</a:t>
                      </a:r>
                      <a:endParaRPr lang="tr-TR"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tr-TR" sz="1100" u="none" strike="noStrike" dirty="0">
                          <a:effectLst/>
                        </a:rPr>
                        <a:t>SÜRDÜRÜLEBİLİR DEĞER YARATMA</a:t>
                      </a:r>
                      <a:endParaRPr lang="tr-TR" sz="1100" b="1" i="0" u="none" strike="noStrike" dirty="0">
                        <a:solidFill>
                          <a:srgbClr val="000000"/>
                        </a:solidFill>
                        <a:effectLst/>
                        <a:latin typeface="Calibri"/>
                      </a:endParaRPr>
                    </a:p>
                  </a:txBody>
                  <a:tcPr marL="9525" marR="9525" marT="9525"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4" name="Tablo 13"/>
          <p:cNvGraphicFramePr>
            <a:graphicFrameLocks noGrp="1"/>
          </p:cNvGraphicFramePr>
          <p:nvPr>
            <p:extLst>
              <p:ext uri="{D42A27DB-BD31-4B8C-83A1-F6EECF244321}">
                <p14:modId xmlns:p14="http://schemas.microsoft.com/office/powerpoint/2010/main" val="423691654"/>
              </p:ext>
            </p:extLst>
          </p:nvPr>
        </p:nvGraphicFramePr>
        <p:xfrm>
          <a:off x="1331640" y="3573016"/>
          <a:ext cx="1689100" cy="936104"/>
        </p:xfrm>
        <a:graphic>
          <a:graphicData uri="http://schemas.openxmlformats.org/drawingml/2006/table">
            <a:tbl>
              <a:tblPr>
                <a:tableStyleId>{69C7853C-536D-4A76-A0AE-DD22124D55A5}</a:tableStyleId>
              </a:tblPr>
              <a:tblGrid>
                <a:gridCol w="215495"/>
                <a:gridCol w="1473605"/>
              </a:tblGrid>
              <a:tr h="936104">
                <a:tc>
                  <a:txBody>
                    <a:bodyPr/>
                    <a:lstStyle/>
                    <a:p>
                      <a:pPr algn="ctr" fontAlgn="ctr"/>
                      <a:r>
                        <a:rPr lang="tr-TR" sz="1100" u="none" strike="noStrike" dirty="0">
                          <a:effectLst/>
                        </a:rPr>
                        <a:t>5</a:t>
                      </a:r>
                      <a:endParaRPr lang="tr-TR"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tr-TR" sz="1100" u="none" strike="noStrike" dirty="0">
                          <a:effectLst/>
                        </a:rPr>
                        <a:t>PERFORMANS VE DÖNÜŞÜMÜ YÖNETME</a:t>
                      </a:r>
                      <a:endParaRPr lang="tr-TR" sz="1100" b="1" i="0" u="none" strike="noStrike" dirty="0">
                        <a:solidFill>
                          <a:srgbClr val="000000"/>
                        </a:solidFill>
                        <a:effectLst/>
                        <a:latin typeface="Calibri"/>
                      </a:endParaRPr>
                    </a:p>
                  </a:txBody>
                  <a:tcPr marL="9525" marR="9525" marT="9525"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 name="Tablo 14"/>
          <p:cNvGraphicFramePr>
            <a:graphicFrameLocks noGrp="1"/>
          </p:cNvGraphicFramePr>
          <p:nvPr>
            <p:extLst>
              <p:ext uri="{D42A27DB-BD31-4B8C-83A1-F6EECF244321}">
                <p14:modId xmlns:p14="http://schemas.microsoft.com/office/powerpoint/2010/main" val="1015125237"/>
              </p:ext>
            </p:extLst>
          </p:nvPr>
        </p:nvGraphicFramePr>
        <p:xfrm>
          <a:off x="3059832" y="2780928"/>
          <a:ext cx="5664200" cy="792088"/>
        </p:xfrm>
        <a:graphic>
          <a:graphicData uri="http://schemas.openxmlformats.org/drawingml/2006/table">
            <a:tbl>
              <a:tblPr>
                <a:tableStyleId>{F5AB1C69-6EDB-4FF4-983F-18BD219EF322}</a:tableStyleId>
              </a:tblPr>
              <a:tblGrid>
                <a:gridCol w="215900"/>
                <a:gridCol w="5448300"/>
              </a:tblGrid>
              <a:tr h="198022">
                <a:tc>
                  <a:txBody>
                    <a:bodyPr/>
                    <a:lstStyle/>
                    <a:p>
                      <a:pPr algn="ctr" fontAlgn="b"/>
                      <a:r>
                        <a:rPr lang="tr-TR" sz="1100" u="none" strike="noStrike" dirty="0">
                          <a:effectLst/>
                        </a:rPr>
                        <a:t>4a</a:t>
                      </a:r>
                      <a:endParaRPr lang="tr-TR"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tr-TR" sz="1100" u="none" strike="noStrike">
                          <a:effectLst/>
                        </a:rPr>
                        <a:t>Değeri Nasıl Yaratacağını Tasarlama</a:t>
                      </a:r>
                      <a:endParaRPr lang="tr-TR" sz="1100" b="0" i="0" u="none" strike="noStrike">
                        <a:solidFill>
                          <a:srgbClr val="000000"/>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98022">
                <a:tc>
                  <a:txBody>
                    <a:bodyPr/>
                    <a:lstStyle/>
                    <a:p>
                      <a:pPr algn="ctr" fontAlgn="b"/>
                      <a:r>
                        <a:rPr lang="tr-TR" sz="1100" u="none" strike="noStrike">
                          <a:effectLst/>
                        </a:rPr>
                        <a:t>4b</a:t>
                      </a:r>
                      <a:endParaRPr lang="tr-T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tr-TR" sz="1100" u="none" strike="noStrike" dirty="0">
                          <a:effectLst/>
                        </a:rPr>
                        <a:t>Değerin İletişimi ve Satışı</a:t>
                      </a:r>
                      <a:endParaRPr lang="tr-TR" sz="1100" b="0" i="0" u="none" strike="noStrike" dirty="0">
                        <a:solidFill>
                          <a:srgbClr val="000000"/>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8022">
                <a:tc>
                  <a:txBody>
                    <a:bodyPr/>
                    <a:lstStyle/>
                    <a:p>
                      <a:pPr algn="ctr" fontAlgn="b"/>
                      <a:r>
                        <a:rPr lang="tr-TR" sz="1100" u="none" strike="noStrike">
                          <a:effectLst/>
                        </a:rPr>
                        <a:t>4c</a:t>
                      </a:r>
                      <a:endParaRPr lang="tr-T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tr-TR" sz="1100" u="none" strike="noStrike" dirty="0">
                          <a:effectLst/>
                        </a:rPr>
                        <a:t>Değerin Sunumu</a:t>
                      </a:r>
                      <a:endParaRPr lang="tr-TR" sz="1100" b="0" i="0" u="none" strike="noStrike" dirty="0">
                        <a:solidFill>
                          <a:srgbClr val="000000"/>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8022">
                <a:tc>
                  <a:txBody>
                    <a:bodyPr/>
                    <a:lstStyle/>
                    <a:p>
                      <a:pPr algn="ctr" fontAlgn="b"/>
                      <a:r>
                        <a:rPr lang="tr-TR" sz="1100" u="none" strike="noStrike">
                          <a:effectLst/>
                        </a:rPr>
                        <a:t>4d</a:t>
                      </a:r>
                      <a:endParaRPr lang="tr-T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tr-TR" sz="1100" u="none" strike="noStrike" dirty="0">
                          <a:effectLst/>
                        </a:rPr>
                        <a:t>Toplam Deneyimi Tanımlama ve Uygulama</a:t>
                      </a:r>
                      <a:endParaRPr lang="tr-TR" sz="1100" b="0" i="0" u="none" strike="noStrike" dirty="0">
                        <a:solidFill>
                          <a:srgbClr val="000000"/>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1012153918"/>
              </p:ext>
            </p:extLst>
          </p:nvPr>
        </p:nvGraphicFramePr>
        <p:xfrm>
          <a:off x="3059832" y="3573016"/>
          <a:ext cx="5664200" cy="952500"/>
        </p:xfrm>
        <a:graphic>
          <a:graphicData uri="http://schemas.openxmlformats.org/drawingml/2006/table">
            <a:tbl>
              <a:tblPr>
                <a:tableStyleId>{F5AB1C69-6EDB-4FF4-983F-18BD219EF322}</a:tableStyleId>
              </a:tblPr>
              <a:tblGrid>
                <a:gridCol w="215900"/>
                <a:gridCol w="5448300"/>
              </a:tblGrid>
              <a:tr h="190500">
                <a:tc>
                  <a:txBody>
                    <a:bodyPr/>
                    <a:lstStyle/>
                    <a:p>
                      <a:pPr algn="ctr" fontAlgn="b"/>
                      <a:r>
                        <a:rPr lang="tr-TR" sz="1100" u="none" strike="noStrike" dirty="0">
                          <a:effectLst/>
                        </a:rPr>
                        <a:t>5a</a:t>
                      </a:r>
                      <a:endParaRPr lang="tr-TR"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nn-NO" sz="1100" u="none" strike="noStrike" dirty="0">
                          <a:effectLst/>
                        </a:rPr>
                        <a:t>Performansı Yönlendirme ve Riski Yönetme</a:t>
                      </a:r>
                      <a:endParaRPr lang="nn-NO" sz="1100" b="0" i="0" u="none" strike="noStrike" dirty="0">
                        <a:solidFill>
                          <a:srgbClr val="000000"/>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90500">
                <a:tc>
                  <a:txBody>
                    <a:bodyPr/>
                    <a:lstStyle/>
                    <a:p>
                      <a:pPr algn="ctr" fontAlgn="b"/>
                      <a:r>
                        <a:rPr lang="tr-TR" sz="1100" u="none" strike="noStrike">
                          <a:effectLst/>
                        </a:rPr>
                        <a:t>5b</a:t>
                      </a:r>
                      <a:endParaRPr lang="tr-T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tr-TR" sz="1100" u="none" strike="noStrike" dirty="0">
                          <a:effectLst/>
                        </a:rPr>
                        <a:t>Kuruluşu Geleceğe Yönelik Dönüştürme</a:t>
                      </a:r>
                      <a:endParaRPr lang="tr-TR" sz="1100" b="0" i="0" u="none" strike="noStrike" dirty="0">
                        <a:solidFill>
                          <a:srgbClr val="000000"/>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0500">
                <a:tc>
                  <a:txBody>
                    <a:bodyPr/>
                    <a:lstStyle/>
                    <a:p>
                      <a:pPr algn="ctr" fontAlgn="b"/>
                      <a:r>
                        <a:rPr lang="tr-TR" sz="1100" u="none" strike="noStrike">
                          <a:effectLst/>
                        </a:rPr>
                        <a:t>5c</a:t>
                      </a:r>
                      <a:endParaRPr lang="tr-T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tr-TR" sz="1100" u="none" strike="noStrike" dirty="0" err="1">
                          <a:effectLst/>
                        </a:rPr>
                        <a:t>Yenileşimi</a:t>
                      </a:r>
                      <a:r>
                        <a:rPr lang="tr-TR" sz="1100" u="none" strike="noStrike" dirty="0">
                          <a:effectLst/>
                        </a:rPr>
                        <a:t> Yönlendirme ve Teknolojiden Yararlanma</a:t>
                      </a:r>
                      <a:endParaRPr lang="tr-TR" sz="1100" b="0" i="0" u="none" strike="noStrike" dirty="0">
                        <a:solidFill>
                          <a:srgbClr val="000000"/>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0500">
                <a:tc>
                  <a:txBody>
                    <a:bodyPr/>
                    <a:lstStyle/>
                    <a:p>
                      <a:pPr algn="ctr" fontAlgn="b"/>
                      <a:r>
                        <a:rPr lang="tr-TR" sz="1100" u="none" strike="noStrike">
                          <a:effectLst/>
                        </a:rPr>
                        <a:t>5d</a:t>
                      </a:r>
                      <a:endParaRPr lang="tr-T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tr-TR" sz="1100" u="none" strike="noStrike">
                          <a:effectLst/>
                        </a:rPr>
                        <a:t>Veri, Bilgi ve Bilgi Birikiminin Gücünden Yararlanma</a:t>
                      </a:r>
                      <a:endParaRPr lang="tr-TR" sz="1100" b="0" i="0" u="none" strike="noStrike">
                        <a:solidFill>
                          <a:srgbClr val="000000"/>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0500">
                <a:tc>
                  <a:txBody>
                    <a:bodyPr/>
                    <a:lstStyle/>
                    <a:p>
                      <a:pPr algn="ctr" fontAlgn="b"/>
                      <a:r>
                        <a:rPr lang="tr-TR" sz="1100" u="none" strike="noStrike">
                          <a:effectLst/>
                        </a:rPr>
                        <a:t>5e</a:t>
                      </a:r>
                      <a:endParaRPr lang="tr-T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tr-TR" sz="1100" u="none" strike="noStrike" dirty="0">
                          <a:effectLst/>
                        </a:rPr>
                        <a:t>Varlık ve Kaynakları Yönetme</a:t>
                      </a:r>
                      <a:endParaRPr lang="tr-TR" sz="1100" b="0" i="0" u="none" strike="noStrike" dirty="0">
                        <a:solidFill>
                          <a:srgbClr val="000000"/>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7" name="Tablo 16"/>
          <p:cNvGraphicFramePr>
            <a:graphicFrameLocks noGrp="1"/>
          </p:cNvGraphicFramePr>
          <p:nvPr>
            <p:extLst>
              <p:ext uri="{D42A27DB-BD31-4B8C-83A1-F6EECF244321}">
                <p14:modId xmlns:p14="http://schemas.microsoft.com/office/powerpoint/2010/main" val="1812442999"/>
              </p:ext>
            </p:extLst>
          </p:nvPr>
        </p:nvGraphicFramePr>
        <p:xfrm>
          <a:off x="539552" y="4509120"/>
          <a:ext cx="736600" cy="2276872"/>
        </p:xfrm>
        <a:graphic>
          <a:graphicData uri="http://schemas.openxmlformats.org/drawingml/2006/table">
            <a:tbl>
              <a:tblPr>
                <a:tableStyleId>{327F97BB-C833-4FB7-BDE5-3F7075034690}</a:tableStyleId>
              </a:tblPr>
              <a:tblGrid>
                <a:gridCol w="736600"/>
              </a:tblGrid>
              <a:tr h="2276872">
                <a:tc>
                  <a:txBody>
                    <a:bodyPr/>
                    <a:lstStyle/>
                    <a:p>
                      <a:pPr algn="ctr" fontAlgn="ctr"/>
                      <a:r>
                        <a:rPr lang="tr-TR" sz="1100" b="1" u="none" strike="noStrike" dirty="0">
                          <a:effectLst/>
                        </a:rPr>
                        <a:t>SONUÇLAR</a:t>
                      </a:r>
                      <a:endParaRPr lang="tr-TR"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8" name="Tablo 17"/>
          <p:cNvGraphicFramePr>
            <a:graphicFrameLocks noGrp="1"/>
          </p:cNvGraphicFramePr>
          <p:nvPr>
            <p:extLst>
              <p:ext uri="{D42A27DB-BD31-4B8C-83A1-F6EECF244321}">
                <p14:modId xmlns:p14="http://schemas.microsoft.com/office/powerpoint/2010/main" val="3322312178"/>
              </p:ext>
            </p:extLst>
          </p:nvPr>
        </p:nvGraphicFramePr>
        <p:xfrm>
          <a:off x="1331640" y="4509121"/>
          <a:ext cx="1689100" cy="936104"/>
        </p:xfrm>
        <a:graphic>
          <a:graphicData uri="http://schemas.openxmlformats.org/drawingml/2006/table">
            <a:tbl>
              <a:tblPr>
                <a:tableStyleId>{3C2FFA5D-87B4-456A-9821-1D502468CF0F}</a:tableStyleId>
              </a:tblPr>
              <a:tblGrid>
                <a:gridCol w="215495"/>
                <a:gridCol w="1473605"/>
              </a:tblGrid>
              <a:tr h="936104">
                <a:tc>
                  <a:txBody>
                    <a:bodyPr/>
                    <a:lstStyle/>
                    <a:p>
                      <a:pPr algn="ctr" fontAlgn="ctr"/>
                      <a:r>
                        <a:rPr lang="tr-TR" sz="1100" u="none" strike="noStrike" dirty="0">
                          <a:effectLst/>
                        </a:rPr>
                        <a:t>6</a:t>
                      </a:r>
                      <a:endParaRPr lang="tr-TR"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tr-TR" sz="1100" u="none" strike="noStrike" dirty="0">
                          <a:effectLst/>
                        </a:rPr>
                        <a:t>PAYDAŞ ALGILARI</a:t>
                      </a:r>
                      <a:endParaRPr lang="tr-TR" sz="1100" b="1" i="0" u="none" strike="noStrike" dirty="0">
                        <a:solidFill>
                          <a:srgbClr val="000000"/>
                        </a:solidFill>
                        <a:effectLst/>
                        <a:latin typeface="Calibri"/>
                      </a:endParaRPr>
                    </a:p>
                  </a:txBody>
                  <a:tcPr marL="9525" marR="9525" marT="9525"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o 18"/>
          <p:cNvGraphicFramePr>
            <a:graphicFrameLocks noGrp="1"/>
          </p:cNvGraphicFramePr>
          <p:nvPr>
            <p:extLst>
              <p:ext uri="{D42A27DB-BD31-4B8C-83A1-F6EECF244321}">
                <p14:modId xmlns:p14="http://schemas.microsoft.com/office/powerpoint/2010/main" val="2767794051"/>
              </p:ext>
            </p:extLst>
          </p:nvPr>
        </p:nvGraphicFramePr>
        <p:xfrm>
          <a:off x="3059832" y="4509121"/>
          <a:ext cx="5664200" cy="952500"/>
        </p:xfrm>
        <a:graphic>
          <a:graphicData uri="http://schemas.openxmlformats.org/drawingml/2006/table">
            <a:tbl>
              <a:tblPr>
                <a:tableStyleId>{3C2FFA5D-87B4-456A-9821-1D502468CF0F}</a:tableStyleId>
              </a:tblPr>
              <a:tblGrid>
                <a:gridCol w="5664200"/>
              </a:tblGrid>
              <a:tr h="190500">
                <a:tc>
                  <a:txBody>
                    <a:bodyPr/>
                    <a:lstStyle/>
                    <a:p>
                      <a:pPr algn="l" fontAlgn="b"/>
                      <a:r>
                        <a:rPr lang="tr-TR" sz="1100" u="none" strike="noStrike" dirty="0">
                          <a:effectLst/>
                        </a:rPr>
                        <a:t>Müşteri Algı Sonuçları</a:t>
                      </a:r>
                      <a:endParaRPr lang="tr-TR"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190500">
                <a:tc>
                  <a:txBody>
                    <a:bodyPr/>
                    <a:lstStyle/>
                    <a:p>
                      <a:pPr algn="l" fontAlgn="b"/>
                      <a:r>
                        <a:rPr lang="tr-TR" sz="1100" u="none" strike="noStrike" dirty="0">
                          <a:effectLst/>
                        </a:rPr>
                        <a:t>Çalışanların Algı Sonuçları</a:t>
                      </a:r>
                      <a:endParaRPr lang="tr-TR"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90500">
                <a:tc>
                  <a:txBody>
                    <a:bodyPr/>
                    <a:lstStyle/>
                    <a:p>
                      <a:pPr algn="l" fontAlgn="b"/>
                      <a:r>
                        <a:rPr lang="tr-TR" sz="1100" u="none" strike="noStrike">
                          <a:effectLst/>
                        </a:rPr>
                        <a:t>İş ve Yönetişim Paydaşlarının Algı Sonuçları</a:t>
                      </a:r>
                      <a:endParaRPr lang="tr-T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90500">
                <a:tc>
                  <a:txBody>
                    <a:bodyPr/>
                    <a:lstStyle/>
                    <a:p>
                      <a:pPr algn="l" fontAlgn="b"/>
                      <a:r>
                        <a:rPr lang="tr-TR" sz="1100" u="none" strike="noStrike">
                          <a:effectLst/>
                        </a:rPr>
                        <a:t>Toplum Algı Sonuçları</a:t>
                      </a:r>
                      <a:endParaRPr lang="tr-TR"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90500">
                <a:tc>
                  <a:txBody>
                    <a:bodyPr/>
                    <a:lstStyle/>
                    <a:p>
                      <a:pPr algn="l" fontAlgn="b"/>
                      <a:r>
                        <a:rPr lang="tr-TR" sz="1100" u="none" strike="noStrike" dirty="0">
                          <a:effectLst/>
                        </a:rPr>
                        <a:t>İşbirlikleri ve Tedarikçilerin Algı Sonuçları</a:t>
                      </a:r>
                      <a:endParaRPr lang="tr-TR"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0" name="Tablo 19"/>
          <p:cNvGraphicFramePr>
            <a:graphicFrameLocks noGrp="1"/>
          </p:cNvGraphicFramePr>
          <p:nvPr>
            <p:extLst>
              <p:ext uri="{D42A27DB-BD31-4B8C-83A1-F6EECF244321}">
                <p14:modId xmlns:p14="http://schemas.microsoft.com/office/powerpoint/2010/main" val="3848877884"/>
              </p:ext>
            </p:extLst>
          </p:nvPr>
        </p:nvGraphicFramePr>
        <p:xfrm>
          <a:off x="1331640" y="5445224"/>
          <a:ext cx="1689100" cy="1340768"/>
        </p:xfrm>
        <a:graphic>
          <a:graphicData uri="http://schemas.openxmlformats.org/drawingml/2006/table">
            <a:tbl>
              <a:tblPr>
                <a:tableStyleId>{3C2FFA5D-87B4-456A-9821-1D502468CF0F}</a:tableStyleId>
              </a:tblPr>
              <a:tblGrid>
                <a:gridCol w="215495"/>
                <a:gridCol w="1473605"/>
              </a:tblGrid>
              <a:tr h="1340768">
                <a:tc>
                  <a:txBody>
                    <a:bodyPr/>
                    <a:lstStyle/>
                    <a:p>
                      <a:pPr algn="ctr" fontAlgn="ctr"/>
                      <a:r>
                        <a:rPr lang="tr-TR" sz="1100" u="none" strike="noStrike" dirty="0">
                          <a:effectLst/>
                        </a:rPr>
                        <a:t>7</a:t>
                      </a:r>
                      <a:endParaRPr lang="tr-TR"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tr-TR" sz="1100" u="none" strike="noStrike" dirty="0">
                          <a:effectLst/>
                        </a:rPr>
                        <a:t>STRATEJİK VE OPERASYONEL PERFORMANS</a:t>
                      </a:r>
                      <a:endParaRPr lang="tr-TR" sz="1100" b="1" i="0" u="none" strike="noStrike" dirty="0">
                        <a:solidFill>
                          <a:srgbClr val="000000"/>
                        </a:solidFill>
                        <a:effectLst/>
                        <a:latin typeface="Calibri"/>
                      </a:endParaRPr>
                    </a:p>
                  </a:txBody>
                  <a:tcPr marL="9525" marR="9525" marT="9525" marB="0" anchor="ctr">
                    <a:lnL w="9525" cap="flat" cmpd="sng" algn="ctr">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1" name="Tablo 20"/>
          <p:cNvGraphicFramePr>
            <a:graphicFrameLocks noGrp="1"/>
          </p:cNvGraphicFramePr>
          <p:nvPr>
            <p:extLst>
              <p:ext uri="{D42A27DB-BD31-4B8C-83A1-F6EECF244321}">
                <p14:modId xmlns:p14="http://schemas.microsoft.com/office/powerpoint/2010/main" val="1944918972"/>
              </p:ext>
            </p:extLst>
          </p:nvPr>
        </p:nvGraphicFramePr>
        <p:xfrm>
          <a:off x="3059832" y="5445224"/>
          <a:ext cx="5664200" cy="1333500"/>
        </p:xfrm>
        <a:graphic>
          <a:graphicData uri="http://schemas.openxmlformats.org/drawingml/2006/table">
            <a:tbl>
              <a:tblPr>
                <a:tableStyleId>{3C2FFA5D-87B4-456A-9821-1D502468CF0F}</a:tableStyleId>
              </a:tblPr>
              <a:tblGrid>
                <a:gridCol w="5664200"/>
              </a:tblGrid>
              <a:tr h="190500">
                <a:tc>
                  <a:txBody>
                    <a:bodyPr/>
                    <a:lstStyle/>
                    <a:p>
                      <a:pPr algn="l" fontAlgn="b"/>
                      <a:r>
                        <a:rPr lang="tr-TR" sz="1100" u="none" strike="noStrike" dirty="0">
                          <a:effectLst/>
                        </a:rPr>
                        <a:t>Amacını Gerçekleştirmede ve Sürdürülebilir Değer Yaratmadaki Başarıları</a:t>
                      </a:r>
                      <a:endParaRPr lang="tr-TR"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190500">
                <a:tc>
                  <a:txBody>
                    <a:bodyPr/>
                    <a:lstStyle/>
                    <a:p>
                      <a:pPr algn="l" fontAlgn="b"/>
                      <a:r>
                        <a:rPr lang="tr-TR" sz="1100" u="none" strike="noStrike" dirty="0">
                          <a:effectLst/>
                        </a:rPr>
                        <a:t>Finansal Performans</a:t>
                      </a:r>
                      <a:endParaRPr lang="tr-TR"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90500">
                <a:tc>
                  <a:txBody>
                    <a:bodyPr/>
                    <a:lstStyle/>
                    <a:p>
                      <a:pPr algn="l" fontAlgn="b"/>
                      <a:r>
                        <a:rPr lang="tr-TR" sz="1100" u="none" strike="noStrike" dirty="0">
                          <a:effectLst/>
                        </a:rPr>
                        <a:t>Temel Paydaş Beklentilerinin Karşılanması</a:t>
                      </a:r>
                      <a:endParaRPr lang="tr-TR"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90500">
                <a:tc>
                  <a:txBody>
                    <a:bodyPr/>
                    <a:lstStyle/>
                    <a:p>
                      <a:pPr algn="l" fontAlgn="b"/>
                      <a:r>
                        <a:rPr lang="tr-TR" sz="1100" u="none" strike="noStrike" dirty="0">
                          <a:effectLst/>
                        </a:rPr>
                        <a:t>Stratejik Amaçların Gerçekleşmesi ile İlgili Başarılar</a:t>
                      </a:r>
                      <a:endParaRPr lang="tr-TR"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90500">
                <a:tc>
                  <a:txBody>
                    <a:bodyPr/>
                    <a:lstStyle/>
                    <a:p>
                      <a:pPr algn="l" fontAlgn="b"/>
                      <a:r>
                        <a:rPr lang="tr-TR" sz="1100" u="none" strike="noStrike" dirty="0">
                          <a:effectLst/>
                        </a:rPr>
                        <a:t>Performansın Yönlendirilmesi İle İlgili Başarılar</a:t>
                      </a:r>
                      <a:endParaRPr lang="tr-TR"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90500">
                <a:tc>
                  <a:txBody>
                    <a:bodyPr/>
                    <a:lstStyle/>
                    <a:p>
                      <a:pPr algn="l" fontAlgn="b"/>
                      <a:r>
                        <a:rPr lang="tr-TR" sz="1100" u="none" strike="noStrike" dirty="0">
                          <a:effectLst/>
                        </a:rPr>
                        <a:t>Dönüşümün Yönlendirilmesi İle İlgili Başarılar</a:t>
                      </a:r>
                      <a:endParaRPr lang="tr-TR"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90500">
                <a:tc>
                  <a:txBody>
                    <a:bodyPr/>
                    <a:lstStyle/>
                    <a:p>
                      <a:pPr algn="l" fontAlgn="b"/>
                      <a:r>
                        <a:rPr lang="tr-TR" sz="1100" u="none" strike="noStrike" dirty="0">
                          <a:effectLst/>
                        </a:rPr>
                        <a:t>Gelecek İçin Öngörü Sağlayan Göstergeler</a:t>
                      </a:r>
                      <a:endParaRPr lang="tr-TR"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2" name="Tablo 21"/>
          <p:cNvGraphicFramePr>
            <a:graphicFrameLocks noGrp="1"/>
          </p:cNvGraphicFramePr>
          <p:nvPr>
            <p:extLst>
              <p:ext uri="{D42A27DB-BD31-4B8C-83A1-F6EECF244321}">
                <p14:modId xmlns:p14="http://schemas.microsoft.com/office/powerpoint/2010/main" val="2367682670"/>
              </p:ext>
            </p:extLst>
          </p:nvPr>
        </p:nvGraphicFramePr>
        <p:xfrm>
          <a:off x="107504" y="44624"/>
          <a:ext cx="432048" cy="6768752"/>
        </p:xfrm>
        <a:graphic>
          <a:graphicData uri="http://schemas.openxmlformats.org/drawingml/2006/table">
            <a:tbl>
              <a:tblPr>
                <a:tableStyleId>{E269D01E-BC32-4049-B463-5C60D7B0CCD2}</a:tableStyleId>
              </a:tblPr>
              <a:tblGrid>
                <a:gridCol w="432048"/>
              </a:tblGrid>
              <a:tr h="6768752">
                <a:tc>
                  <a:txBody>
                    <a:bodyPr/>
                    <a:lstStyle/>
                    <a:p>
                      <a:pPr algn="ctr" fontAlgn="ctr"/>
                      <a:r>
                        <a:rPr lang="tr-TR" sz="1100" b="1" u="none" strike="noStrike" dirty="0" smtClean="0">
                          <a:effectLst/>
                        </a:rPr>
                        <a:t>EFQM</a:t>
                      </a:r>
                      <a:r>
                        <a:rPr lang="tr-TR" sz="1100" b="1" u="none" strike="noStrike" baseline="0" dirty="0" smtClean="0">
                          <a:effectLst/>
                        </a:rPr>
                        <a:t> 2020</a:t>
                      </a:r>
                      <a:endParaRPr lang="tr-TR"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3528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additive="base">
                                        <p:cTn id="109" dur="500" fill="hold"/>
                                        <p:tgtEl>
                                          <p:spTgt spid="21"/>
                                        </p:tgtEl>
                                        <p:attrNameLst>
                                          <p:attrName>ppt_x</p:attrName>
                                        </p:attrNameLst>
                                      </p:cBhvr>
                                      <p:tavLst>
                                        <p:tav tm="0">
                                          <p:val>
                                            <p:strVal val="#ppt_x"/>
                                          </p:val>
                                        </p:tav>
                                        <p:tav tm="100000">
                                          <p:val>
                                            <p:strVal val="#ppt_x"/>
                                          </p:val>
                                        </p:tav>
                                      </p:tavLst>
                                    </p:anim>
                                    <p:anim calcmode="lin" valueType="num">
                                      <p:cBhvr additive="base">
                                        <p:cTn id="11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style>
          <a:lnRef idx="2">
            <a:schemeClr val="accent5">
              <a:shade val="50000"/>
            </a:schemeClr>
          </a:lnRef>
          <a:fillRef idx="1">
            <a:schemeClr val="accent5"/>
          </a:fillRef>
          <a:effectRef idx="0">
            <a:schemeClr val="accent5"/>
          </a:effectRef>
          <a:fontRef idx="minor">
            <a:schemeClr val="lt1"/>
          </a:fontRef>
        </p:style>
        <p:txBody>
          <a:bodyPr/>
          <a:lstStyle/>
          <a:p>
            <a:r>
              <a:rPr lang="tr-TR" b="1" dirty="0" smtClean="0">
                <a:solidFill>
                  <a:schemeClr val="bg1"/>
                </a:solidFill>
              </a:rPr>
              <a:t>YÖN</a:t>
            </a:r>
            <a:endParaRPr lang="tr-TR" b="1" dirty="0">
              <a:solidFill>
                <a:schemeClr val="bg1"/>
              </a:solidFill>
            </a:endParaRPr>
          </a:p>
        </p:txBody>
      </p:sp>
      <p:sp>
        <p:nvSpPr>
          <p:cNvPr id="3" name="İçerik Yer Tutucusu 2"/>
          <p:cNvSpPr>
            <a:spLocks noGrp="1"/>
          </p:cNvSpPr>
          <p:nvPr>
            <p:ph idx="1"/>
          </p:nvPr>
        </p:nvSpPr>
        <p:spPr/>
        <p:txBody>
          <a:bodyPr>
            <a:normAutofit fontScale="85000" lnSpcReduction="20000"/>
          </a:bodyPr>
          <a:lstStyle/>
          <a:p>
            <a:r>
              <a:rPr lang="tr-TR" dirty="0"/>
              <a:t>Paydaşlarının beklentilerini karşılayan veya aşan üstün performanslı sonuçlar elde etmek ve bunların sürdürülebilirliğini sağlamak amacıyla bir kuruluşun, yeterli olmamakla birlikte, aşağıdakileri yapması gereklidir:</a:t>
            </a:r>
          </a:p>
          <a:p>
            <a:endParaRPr lang="tr-TR" dirty="0"/>
          </a:p>
          <a:p>
            <a:r>
              <a:rPr lang="tr-TR" dirty="0"/>
              <a:t>Esin veren bir Amaç belirler.</a:t>
            </a:r>
          </a:p>
          <a:p>
            <a:r>
              <a:rPr lang="tr-TR" dirty="0"/>
              <a:t>İstek uyandıran bir Vizyon yaratır.</a:t>
            </a:r>
          </a:p>
          <a:p>
            <a:r>
              <a:rPr lang="tr-TR" dirty="0"/>
              <a:t>Sürdürülebilir değer yaratmaya odaklı bir Strateji geliştirir.</a:t>
            </a:r>
          </a:p>
          <a:p>
            <a:r>
              <a:rPr lang="tr-TR" dirty="0"/>
              <a:t>Karşılıklı yarar sağlayan bir kültür oluşturur.</a:t>
            </a:r>
          </a:p>
        </p:txBody>
      </p:sp>
    </p:spTree>
    <p:extLst>
      <p:ext uri="{BB962C8B-B14F-4D97-AF65-F5344CB8AC3E}">
        <p14:creationId xmlns:p14="http://schemas.microsoft.com/office/powerpoint/2010/main" val="2166272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274638"/>
            <a:ext cx="7859216" cy="922114"/>
          </a:xfrm>
        </p:spPr>
        <p:style>
          <a:lnRef idx="1">
            <a:schemeClr val="accent5"/>
          </a:lnRef>
          <a:fillRef idx="2">
            <a:schemeClr val="accent5"/>
          </a:fillRef>
          <a:effectRef idx="1">
            <a:schemeClr val="accent5"/>
          </a:effectRef>
          <a:fontRef idx="minor">
            <a:schemeClr val="dk1"/>
          </a:fontRef>
        </p:style>
        <p:txBody>
          <a:bodyPr/>
          <a:lstStyle/>
          <a:p>
            <a:r>
              <a:rPr lang="tr-TR" dirty="0"/>
              <a:t>1. Amaç, Vizyon ve Strateji</a:t>
            </a:r>
          </a:p>
        </p:txBody>
      </p:sp>
      <p:sp>
        <p:nvSpPr>
          <p:cNvPr id="3" name="İçerik Yer Tutucusu 2"/>
          <p:cNvSpPr>
            <a:spLocks noGrp="1"/>
          </p:cNvSpPr>
          <p:nvPr>
            <p:ph idx="1"/>
          </p:nvPr>
        </p:nvSpPr>
        <p:spPr/>
        <p:txBody>
          <a:bodyPr>
            <a:normAutofit fontScale="62500" lnSpcReduction="20000"/>
          </a:bodyPr>
          <a:lstStyle/>
          <a:p>
            <a:r>
              <a:rPr lang="tr-TR" dirty="0"/>
              <a:t>Üstün performanslı bir kuruluş, esin veren bir Amaç, istek uyandıran bir Vizyon ve sonuç getiren bir Stratejiyle tanımlanır. </a:t>
            </a:r>
            <a:br>
              <a:rPr lang="tr-TR" dirty="0"/>
            </a:br>
            <a:r>
              <a:rPr lang="tr-TR" b="1" dirty="0"/>
              <a:t>Kuruluşun Amacı </a:t>
            </a:r>
            <a:r>
              <a:rPr lang="tr-TR" dirty="0"/>
              <a:t/>
            </a:r>
            <a:br>
              <a:rPr lang="tr-TR" dirty="0"/>
            </a:br>
            <a:r>
              <a:rPr lang="tr-TR" dirty="0"/>
              <a:t>• Yaptığı işin neden önemli olduğunu açıklar.</a:t>
            </a:r>
            <a:br>
              <a:rPr lang="tr-TR" dirty="0"/>
            </a:br>
            <a:r>
              <a:rPr lang="tr-TR" dirty="0"/>
              <a:t>• Paydaşları için sürdürülebilir değer yaratma ve sunma ortamı oluşturur.</a:t>
            </a:r>
            <a:br>
              <a:rPr lang="tr-TR" dirty="0"/>
            </a:br>
            <a:r>
              <a:rPr lang="tr-TR" dirty="0"/>
              <a:t>• Faaliyet gösterdiği ekosisteme katkıda bulunmak ve etkilemek üzere sorumluluk aldığı bir çerçeve oluşturur. </a:t>
            </a:r>
            <a:br>
              <a:rPr lang="tr-TR" dirty="0"/>
            </a:br>
            <a:r>
              <a:rPr lang="tr-TR" b="1" dirty="0"/>
              <a:t>Kuruluşun Vizyonu:</a:t>
            </a:r>
            <a:r>
              <a:rPr lang="tr-TR" dirty="0"/>
              <a:t/>
            </a:r>
            <a:br>
              <a:rPr lang="tr-TR" dirty="0"/>
            </a:br>
            <a:r>
              <a:rPr lang="tr-TR" dirty="0"/>
              <a:t>• Kuruluşun uzun vadede neleri başarmaya çalıştığını açıklar </a:t>
            </a:r>
            <a:br>
              <a:rPr lang="tr-TR" dirty="0"/>
            </a:br>
            <a:r>
              <a:rPr lang="tr-TR" dirty="0"/>
              <a:t>• Şimdiki ve </a:t>
            </a:r>
            <a:r>
              <a:rPr lang="tr-TR" dirty="0" smtClean="0"/>
              <a:t>gelecekteki </a:t>
            </a:r>
            <a:r>
              <a:rPr lang="tr-TR" dirty="0"/>
              <a:t>faaliyetlerini belirlemeye yönelik bir rehberlik yapar</a:t>
            </a:r>
            <a:br>
              <a:rPr lang="tr-TR" dirty="0"/>
            </a:br>
            <a:r>
              <a:rPr lang="tr-TR" dirty="0"/>
              <a:t>• Kuruluşun Amacı ile birlikte Stratejinin belirlenmesine ilişkin bir temel oluşturur.</a:t>
            </a:r>
            <a:br>
              <a:rPr lang="tr-TR" dirty="0"/>
            </a:br>
            <a:r>
              <a:rPr lang="tr-TR" b="1" dirty="0"/>
              <a:t>Kuruluşun Stratejisi: </a:t>
            </a:r>
            <a:r>
              <a:rPr lang="tr-TR" dirty="0"/>
              <a:t/>
            </a:r>
            <a:br>
              <a:rPr lang="tr-TR" dirty="0"/>
            </a:br>
            <a:r>
              <a:rPr lang="tr-TR" dirty="0"/>
              <a:t>• Amacını nasıl gerçekleştirmeyi tasarladığını açıklar.</a:t>
            </a:r>
            <a:br>
              <a:rPr lang="tr-TR" dirty="0"/>
            </a:br>
            <a:r>
              <a:rPr lang="tr-TR" dirty="0"/>
              <a:t>• Stratejik öncelikleri gerçekleştirmeye ve Vizyonuna yaklaşmaya yönelik planlarını </a:t>
            </a:r>
            <a:r>
              <a:rPr lang="tr-TR" dirty="0" err="1"/>
              <a:t>ayrıntılandırır</a:t>
            </a:r>
            <a:r>
              <a:rPr lang="tr-TR" dirty="0"/>
              <a:t>.</a:t>
            </a:r>
          </a:p>
        </p:txBody>
      </p:sp>
    </p:spTree>
    <p:extLst>
      <p:ext uri="{BB962C8B-B14F-4D97-AF65-F5344CB8AC3E}">
        <p14:creationId xmlns:p14="http://schemas.microsoft.com/office/powerpoint/2010/main" val="39856484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274638"/>
            <a:ext cx="7931224" cy="922114"/>
          </a:xfrm>
        </p:spPr>
        <p:style>
          <a:lnRef idx="1">
            <a:schemeClr val="accent5"/>
          </a:lnRef>
          <a:fillRef idx="2">
            <a:schemeClr val="accent5"/>
          </a:fillRef>
          <a:effectRef idx="1">
            <a:schemeClr val="accent5"/>
          </a:effectRef>
          <a:fontRef idx="minor">
            <a:schemeClr val="dk1"/>
          </a:fontRef>
        </p:style>
        <p:txBody>
          <a:bodyPr/>
          <a:lstStyle/>
          <a:p>
            <a:r>
              <a:rPr lang="de-DE" dirty="0"/>
              <a:t>2. </a:t>
            </a:r>
            <a:r>
              <a:rPr lang="de-DE" dirty="0" err="1"/>
              <a:t>Kurum</a:t>
            </a:r>
            <a:r>
              <a:rPr lang="de-DE" dirty="0"/>
              <a:t> </a:t>
            </a:r>
            <a:r>
              <a:rPr lang="de-DE" dirty="0" err="1"/>
              <a:t>Kültürü</a:t>
            </a:r>
            <a:r>
              <a:rPr lang="de-DE" dirty="0"/>
              <a:t> </a:t>
            </a:r>
            <a:r>
              <a:rPr lang="de-DE" dirty="0" err="1"/>
              <a:t>ve</a:t>
            </a:r>
            <a:r>
              <a:rPr lang="de-DE" dirty="0"/>
              <a:t> </a:t>
            </a:r>
            <a:r>
              <a:rPr lang="de-DE" dirty="0" err="1"/>
              <a:t>Liderlik</a:t>
            </a:r>
            <a:endParaRPr lang="tr-TR" dirty="0"/>
          </a:p>
        </p:txBody>
      </p:sp>
      <p:sp>
        <p:nvSpPr>
          <p:cNvPr id="3" name="İçerik Yer Tutucusu 2"/>
          <p:cNvSpPr>
            <a:spLocks noGrp="1"/>
          </p:cNvSpPr>
          <p:nvPr>
            <p:ph idx="1"/>
          </p:nvPr>
        </p:nvSpPr>
        <p:spPr/>
        <p:txBody>
          <a:bodyPr>
            <a:normAutofit fontScale="62500" lnSpcReduction="20000"/>
          </a:bodyPr>
          <a:lstStyle/>
          <a:p>
            <a:r>
              <a:rPr lang="tr-TR" dirty="0"/>
              <a:t>Kurum kültürü, bir kuruluş içerisindeki çalışanlar ve gruplar tarafından paylaşılan, birbirlerine ve kuruluş dışındaki Temel Paydaşlara davranış şekillerini belirleyen değerler ve kurallar bütünüdür.</a:t>
            </a:r>
          </a:p>
          <a:p>
            <a:r>
              <a:rPr lang="tr-TR" dirty="0"/>
              <a:t>Kurumsal liderlik, üst yönetimden herhangi bir birey veya ekiple sınırlı olmayıp, kuruluşun bütünüyle ilgilidir. Liderliğin sadece üst yönetim ile sınırlı olarak görüldüğü geleneksel bakış açısı yerine, kuruluşun kendi ekosistemi içerisinde bir lider olarak hareket etmesi ve başkaları tarafından örnek olarak tanınmasıdır.</a:t>
            </a:r>
          </a:p>
          <a:p>
            <a:r>
              <a:rPr lang="tr-TR" dirty="0"/>
              <a:t>Üstün performanslı bir kuruluşta, liderlik bir rol değil faaliyet olarak konumlandırılır. Liderlik davranışları tüm düzeyler ve bölümler genelinde açıkça görülür. Bu örnek liderlik davranışı başkalarına esin verir, kuruluşun kültürünü yönlendirmeye yardımcı olarak gerektiğinde değer ve kuralları pekiştirir ve uyarlar.</a:t>
            </a:r>
          </a:p>
          <a:p>
            <a:r>
              <a:rPr lang="tr-TR" dirty="0"/>
              <a:t>Kendi ekosistemi içerisinde üstün performanslı ve lider olarak tanınmak isteyen bir kuruluş aşağıdaki faaliyetlere odaklanarak başarı </a:t>
            </a:r>
            <a:r>
              <a:rPr lang="tr-TR" dirty="0" smtClean="0"/>
              <a:t>gösterir</a:t>
            </a:r>
            <a:endParaRPr lang="tr-TR" dirty="0"/>
          </a:p>
        </p:txBody>
      </p:sp>
    </p:spTree>
    <p:extLst>
      <p:ext uri="{BB962C8B-B14F-4D97-AF65-F5344CB8AC3E}">
        <p14:creationId xmlns:p14="http://schemas.microsoft.com/office/powerpoint/2010/main" val="3599643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style>
          <a:lnRef idx="2">
            <a:schemeClr val="accent2">
              <a:shade val="50000"/>
            </a:schemeClr>
          </a:lnRef>
          <a:fillRef idx="1">
            <a:schemeClr val="accent2"/>
          </a:fillRef>
          <a:effectRef idx="0">
            <a:schemeClr val="accent2"/>
          </a:effectRef>
          <a:fontRef idx="minor">
            <a:schemeClr val="lt1"/>
          </a:fontRef>
        </p:style>
        <p:txBody>
          <a:bodyPr/>
          <a:lstStyle/>
          <a:p>
            <a:r>
              <a:rPr lang="tr-TR" b="1" dirty="0" smtClean="0"/>
              <a:t>UYGULAMA</a:t>
            </a:r>
            <a:endParaRPr lang="tr-TR" b="1" dirty="0"/>
          </a:p>
        </p:txBody>
      </p:sp>
      <p:sp>
        <p:nvSpPr>
          <p:cNvPr id="3" name="İçerik Yer Tutucusu 2"/>
          <p:cNvSpPr>
            <a:spLocks noGrp="1"/>
          </p:cNvSpPr>
          <p:nvPr>
            <p:ph idx="1"/>
          </p:nvPr>
        </p:nvSpPr>
        <p:spPr/>
        <p:txBody>
          <a:bodyPr>
            <a:normAutofit fontScale="92500" lnSpcReduction="20000"/>
          </a:bodyPr>
          <a:lstStyle/>
          <a:p>
            <a:r>
              <a:rPr lang="tr-TR" dirty="0" smtClean="0"/>
              <a:t>Yön, kuruluşun </a:t>
            </a:r>
            <a:r>
              <a:rPr lang="tr-TR" dirty="0"/>
              <a:t>izleyeceği yolu tanımlar. Bunun ardından kuruluş, Stratejinin etkili ve verimli bir şekilde uygulanabilmesi için;</a:t>
            </a:r>
          </a:p>
          <a:p>
            <a:r>
              <a:rPr lang="tr-TR" dirty="0"/>
              <a:t>Kendi ekosistemindeki paydaşların kimler olduğunu bilir ve başarısı için temel rolde olanların tam bağlılığını sağlar.</a:t>
            </a:r>
          </a:p>
          <a:p>
            <a:r>
              <a:rPr lang="tr-TR" dirty="0"/>
              <a:t>Sürdürülebilir Değer Yaratır.</a:t>
            </a:r>
          </a:p>
          <a:p>
            <a:r>
              <a:rPr lang="tr-TR" dirty="0"/>
              <a:t>Bugüne odaklı başarı için gereken performans sonuçlarını yönlendirir ve aynı zamanda, gelecekte de başarılı olmak için gerekli iyileştirme ve dönüşüme yön verir.</a:t>
            </a:r>
          </a:p>
          <a:p>
            <a:endParaRPr lang="tr-TR" dirty="0"/>
          </a:p>
        </p:txBody>
      </p:sp>
    </p:spTree>
    <p:extLst>
      <p:ext uri="{BB962C8B-B14F-4D97-AF65-F5344CB8AC3E}">
        <p14:creationId xmlns:p14="http://schemas.microsoft.com/office/powerpoint/2010/main" val="17594579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style>
          <a:lnRef idx="1">
            <a:schemeClr val="accent2"/>
          </a:lnRef>
          <a:fillRef idx="2">
            <a:schemeClr val="accent2"/>
          </a:fillRef>
          <a:effectRef idx="1">
            <a:schemeClr val="accent2"/>
          </a:effectRef>
          <a:fontRef idx="minor">
            <a:schemeClr val="dk1"/>
          </a:fontRef>
        </p:style>
        <p:txBody>
          <a:bodyPr/>
          <a:lstStyle/>
          <a:p>
            <a:r>
              <a:rPr lang="tr-TR" dirty="0"/>
              <a:t>3. Paydaş </a:t>
            </a:r>
            <a:r>
              <a:rPr lang="tr-TR" dirty="0" smtClean="0"/>
              <a:t>Bağlılığı </a:t>
            </a:r>
            <a:r>
              <a:rPr lang="tr-TR" dirty="0"/>
              <a:t>Sağlama</a:t>
            </a:r>
          </a:p>
        </p:txBody>
      </p:sp>
      <p:sp>
        <p:nvSpPr>
          <p:cNvPr id="3" name="İçerik Yer Tutucusu 2"/>
          <p:cNvSpPr>
            <a:spLocks noGrp="1"/>
          </p:cNvSpPr>
          <p:nvPr>
            <p:ph idx="1"/>
          </p:nvPr>
        </p:nvSpPr>
        <p:spPr/>
        <p:txBody>
          <a:bodyPr>
            <a:normAutofit fontScale="55000" lnSpcReduction="20000"/>
          </a:bodyPr>
          <a:lstStyle/>
          <a:p>
            <a:r>
              <a:rPr lang="tr-TR" dirty="0"/>
              <a:t>Temel Paydaşların belirlenmesinin ardından kuruluş, hangi paydaşların en önemli paydaşlar olduğu, bu paydaşların bağlılıklarını sağlamak üzere, belirli gruplardan da bağımsız olarak, aşağıdaki ilkeleri büyük oranda uygular. </a:t>
            </a:r>
            <a:br>
              <a:rPr lang="tr-TR" dirty="0"/>
            </a:br>
            <a:r>
              <a:rPr lang="tr-TR" dirty="0"/>
              <a:t>Uygulamada, üstün performanslı kuruluşlar:</a:t>
            </a:r>
            <a:br>
              <a:rPr lang="tr-TR" dirty="0"/>
            </a:br>
            <a:r>
              <a:rPr lang="tr-TR" dirty="0"/>
              <a:t>Kendi bilgi birikimini ve farklı yapıdaki Temel Paydaşların yetkinliklerini geliştirir.</a:t>
            </a:r>
            <a:br>
              <a:rPr lang="tr-TR" dirty="0"/>
            </a:br>
            <a:r>
              <a:rPr lang="tr-TR" dirty="0"/>
              <a:t>•    Her bir Temel Paydaş grubu içerisindeki yapı ve sınıfları belirler.</a:t>
            </a:r>
            <a:br>
              <a:rPr lang="tr-TR" dirty="0"/>
            </a:br>
            <a:r>
              <a:rPr lang="tr-TR" dirty="0"/>
              <a:t>•    Bağlılıklarını sürekli kılabilmek için temel paydaşlarının gereksinim ve beklentilerini anlar.</a:t>
            </a:r>
            <a:br>
              <a:rPr lang="tr-TR" dirty="0"/>
            </a:br>
            <a:r>
              <a:rPr lang="tr-TR" dirty="0"/>
              <a:t>•    Temel Paydaşlarla ilişkilerini şeffaflık, hesap verebilirlik, etik davranış ve güven esasına göre oluşturur, sürdürür ve daha da geliştirir.</a:t>
            </a:r>
            <a:br>
              <a:rPr lang="tr-TR" dirty="0"/>
            </a:br>
            <a:r>
              <a:rPr lang="tr-TR" dirty="0"/>
              <a:t>•    Temel Paydaşların, stratejiyi yayma ve Sürdürülebilir Değer Yaratma süreçlerine katılımlarını sağlar ve katkılarını takdir eder.</a:t>
            </a:r>
            <a:br>
              <a:rPr lang="tr-TR" dirty="0"/>
            </a:br>
            <a:r>
              <a:rPr lang="tr-TR" dirty="0"/>
              <a:t>•    Birleşmiş Milletler Sürdürülebilir Gelişme Hedeflerine, "birlikte gelişim yoluyla” nasıl katkıda bulunacağına ve bunlardan nasıl esinleneceğine dair ortak bir anlayış ve odak geliştirmek için Temel Paydaşlarıyla birlikte çalışır.</a:t>
            </a:r>
            <a:br>
              <a:rPr lang="tr-TR" dirty="0"/>
            </a:br>
            <a:r>
              <a:rPr lang="tr-TR" dirty="0"/>
              <a:t>•    Temel Paydaşların gereksinimleriyle ilgili kendi performansını değerlendirir ve onların algıladığı yönde, geleceğini güvence altına almaya yardımcı olacak faaliyetlere karar verir.</a:t>
            </a:r>
          </a:p>
        </p:txBody>
      </p:sp>
    </p:spTree>
    <p:extLst>
      <p:ext uri="{BB962C8B-B14F-4D97-AF65-F5344CB8AC3E}">
        <p14:creationId xmlns:p14="http://schemas.microsoft.com/office/powerpoint/2010/main" val="11784334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style>
          <a:lnRef idx="1">
            <a:schemeClr val="accent2"/>
          </a:lnRef>
          <a:fillRef idx="2">
            <a:schemeClr val="accent2"/>
          </a:fillRef>
          <a:effectRef idx="1">
            <a:schemeClr val="accent2"/>
          </a:effectRef>
          <a:fontRef idx="minor">
            <a:schemeClr val="dk1"/>
          </a:fontRef>
        </p:style>
        <p:txBody>
          <a:bodyPr/>
          <a:lstStyle/>
          <a:p>
            <a:r>
              <a:rPr lang="tr-TR" dirty="0"/>
              <a:t>4. Sürdürülebilir Değer Yaratma</a:t>
            </a:r>
          </a:p>
        </p:txBody>
      </p:sp>
      <p:sp>
        <p:nvSpPr>
          <p:cNvPr id="3" name="İçerik Yer Tutucusu 2"/>
          <p:cNvSpPr>
            <a:spLocks noGrp="1"/>
          </p:cNvSpPr>
          <p:nvPr>
            <p:ph idx="1"/>
          </p:nvPr>
        </p:nvSpPr>
        <p:spPr/>
        <p:txBody>
          <a:bodyPr>
            <a:normAutofit fontScale="55000" lnSpcReduction="20000"/>
          </a:bodyPr>
          <a:lstStyle/>
          <a:p>
            <a:r>
              <a:rPr lang="tr-TR" dirty="0"/>
              <a:t>Üstün performanslı bir kuruluş Sürdürülebilir Değer Yaratmanın uzun vadeli başarısı ve finansal gücü için yaşamsal öneme sahip olduğunun farkındadır.</a:t>
            </a:r>
          </a:p>
          <a:p>
            <a:endParaRPr lang="tr-TR" dirty="0"/>
          </a:p>
          <a:p>
            <a:r>
              <a:rPr lang="tr-TR" dirty="0"/>
              <a:t>Açıkça tanımlanmış ve Strateji ile zenginleştirilmiş Amacı, kuruluşun kimler için Sürdürülebilir Değer Yaratması gerektiğini belirler. Çoğu durumda, uygun şekilde gruplandırılmış müşteriler, Sürdürülebilir Değer Yaratmak için hedef kitledir. Bununla birlikte bazı kuruluşlar faaliyet gösterdikleri Toplumdaki belirlenmiş Temel Paydaşlar ile İş ve Yönetişim Paydaş gruplarına da odaklanabilir.</a:t>
            </a:r>
          </a:p>
          <a:p>
            <a:endParaRPr lang="tr-TR" dirty="0"/>
          </a:p>
          <a:p>
            <a:r>
              <a:rPr lang="tr-TR" dirty="0"/>
              <a:t>Üstün performanslı bir kuruluş, Temel Paydaş gereksinimlerinin zamanla değişebileceğinin farkındadır ve bunun ürün, hizmet ve çözümlerini iyileştirmek ya da değiştirmek </a:t>
            </a:r>
            <a:r>
              <a:rPr lang="tr-TR" dirty="0" err="1"/>
              <a:t>ıçın</a:t>
            </a:r>
            <a:r>
              <a:rPr lang="tr-TR" dirty="0"/>
              <a:t> </a:t>
            </a:r>
            <a:r>
              <a:rPr lang="tr-TR" dirty="0" err="1"/>
              <a:t>gerı</a:t>
            </a:r>
            <a:r>
              <a:rPr lang="tr-TR" dirty="0"/>
              <a:t> bildirimlerin alınması ve analiz edilebilmesi açısından önemli olduğunu bilir.</a:t>
            </a:r>
          </a:p>
          <a:p>
            <a:endParaRPr lang="tr-TR" dirty="0"/>
          </a:p>
          <a:p>
            <a:r>
              <a:rPr lang="tr-TR" dirty="0"/>
              <a:t>Sürdürülebilir Değer Yaratmanın farklı unsurları aşağıda sırayla gösterilmiştir. Kuruluşun bugüne ve geleceğe ilişkin planları, işinin özelliklerine bağlı olarak, bazen paralel gidebilir bazen eşzamanlı olabilir.</a:t>
            </a:r>
          </a:p>
        </p:txBody>
      </p:sp>
    </p:spTree>
    <p:extLst>
      <p:ext uri="{BB962C8B-B14F-4D97-AF65-F5344CB8AC3E}">
        <p14:creationId xmlns:p14="http://schemas.microsoft.com/office/powerpoint/2010/main" val="20360217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tr-TR" dirty="0"/>
              <a:t>5. Performans ve Dönüşümü </a:t>
            </a:r>
            <a:r>
              <a:rPr lang="tr-TR" dirty="0" smtClean="0"/>
              <a:t>Yönlendirme</a:t>
            </a:r>
            <a:endParaRPr lang="tr-TR" dirty="0"/>
          </a:p>
        </p:txBody>
      </p:sp>
      <p:sp>
        <p:nvSpPr>
          <p:cNvPr id="3" name="İçerik Yer Tutucusu 2"/>
          <p:cNvSpPr>
            <a:spLocks noGrp="1"/>
          </p:cNvSpPr>
          <p:nvPr>
            <p:ph idx="1"/>
          </p:nvPr>
        </p:nvSpPr>
        <p:spPr/>
        <p:txBody>
          <a:bodyPr>
            <a:normAutofit fontScale="62500" lnSpcReduction="20000"/>
          </a:bodyPr>
          <a:lstStyle/>
          <a:p>
            <a:r>
              <a:rPr lang="tr-TR" dirty="0"/>
              <a:t>Şimdi ve gelecekte, bir kuruluşun başarılı olması ve sürekliliğini sağlaması için aşağıdaki iki önemli koşulu aynı anda yerine getirmesi gereklidir.</a:t>
            </a:r>
          </a:p>
          <a:p>
            <a:endParaRPr lang="tr-TR" dirty="0"/>
          </a:p>
          <a:p>
            <a:r>
              <a:rPr lang="tr-TR" dirty="0"/>
              <a:t>Bir yanda mevcut iş faaliyetlerini başarıyla yönetmeye devam etme ("Performansı Yönlendirme")</a:t>
            </a:r>
          </a:p>
          <a:p>
            <a:r>
              <a:rPr lang="tr-TR" dirty="0"/>
              <a:t>Diğer yanda, kuruluşun başarısını sürekli kılabilmek için eşzamanlı olarak kuruluş içinde ve dışındaki değişiklikleri kesintisiz yönetme ("Dönüşümü Yönlendirme")</a:t>
            </a:r>
          </a:p>
          <a:p>
            <a:r>
              <a:rPr lang="tr-TR" dirty="0"/>
              <a:t>Performans ve Dönüşümün Yönlendirmenin bir arada ele alınması, kuruluşun bir yandan gelecek için hazırlanırken diğer yandan bugünü başarılı bir biçimde gerçekleştirme gerekliliğini vurgular.</a:t>
            </a:r>
          </a:p>
          <a:p>
            <a:endParaRPr lang="tr-TR" dirty="0"/>
          </a:p>
          <a:p>
            <a:r>
              <a:rPr lang="tr-TR" dirty="0"/>
              <a:t>Performans ve dönüşümün olanaklı kılınmasının ana unsurları; </a:t>
            </a:r>
            <a:r>
              <a:rPr lang="tr-TR" dirty="0" err="1"/>
              <a:t>yenileşim</a:t>
            </a:r>
            <a:r>
              <a:rPr lang="tr-TR" dirty="0"/>
              <a:t> ve teknoloji, veri, bilgi ve bilgi birikiminin sürekli artan önemi, kritik varlıkların ve kaynakların amaca odaklı kullanılmasıdır.</a:t>
            </a:r>
          </a:p>
        </p:txBody>
      </p:sp>
    </p:spTree>
    <p:extLst>
      <p:ext uri="{BB962C8B-B14F-4D97-AF65-F5344CB8AC3E}">
        <p14:creationId xmlns:p14="http://schemas.microsoft.com/office/powerpoint/2010/main" val="4042947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tr-TR" b="1" dirty="0"/>
              <a:t>SONUÇLAR</a:t>
            </a:r>
          </a:p>
        </p:txBody>
      </p:sp>
      <p:sp>
        <p:nvSpPr>
          <p:cNvPr id="3" name="İçerik Yer Tutucusu 2"/>
          <p:cNvSpPr>
            <a:spLocks noGrp="1"/>
          </p:cNvSpPr>
          <p:nvPr>
            <p:ph idx="1"/>
          </p:nvPr>
        </p:nvSpPr>
        <p:spPr/>
        <p:txBody>
          <a:bodyPr/>
          <a:lstStyle/>
          <a:p>
            <a:r>
              <a:rPr lang="tr-TR" dirty="0"/>
              <a:t>Geleceğe dönük tahminler de dahil olmak üzere, kuruluşun Yön ve Uygulama başlıkları altında tanımlananlardan ne kadarını başardığı aşağıdaki boyutlarda ele alınır.</a:t>
            </a:r>
          </a:p>
          <a:p>
            <a:endParaRPr lang="tr-TR" dirty="0"/>
          </a:p>
          <a:p>
            <a:r>
              <a:rPr lang="tr-TR" dirty="0"/>
              <a:t>Paydaş Algıları</a:t>
            </a:r>
          </a:p>
          <a:p>
            <a:r>
              <a:rPr lang="tr-TR" dirty="0"/>
              <a:t>Sürdürülebilir Değer Yaratma</a:t>
            </a:r>
          </a:p>
          <a:p>
            <a:r>
              <a:rPr lang="tr-TR" dirty="0"/>
              <a:t>Performans ve Dönüşümü Yönlendirme</a:t>
            </a:r>
          </a:p>
        </p:txBody>
      </p:sp>
    </p:spTree>
    <p:extLst>
      <p:ext uri="{BB962C8B-B14F-4D97-AF65-F5344CB8AC3E}">
        <p14:creationId xmlns:p14="http://schemas.microsoft.com/office/powerpoint/2010/main" val="4026552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tr-TR" dirty="0"/>
              <a:t>6. Paydaş Algıları</a:t>
            </a:r>
          </a:p>
        </p:txBody>
      </p:sp>
      <p:sp>
        <p:nvSpPr>
          <p:cNvPr id="3" name="İçerik Yer Tutucusu 2"/>
          <p:cNvSpPr>
            <a:spLocks noGrp="1"/>
          </p:cNvSpPr>
          <p:nvPr>
            <p:ph idx="1"/>
          </p:nvPr>
        </p:nvSpPr>
        <p:spPr/>
        <p:txBody>
          <a:bodyPr>
            <a:noAutofit/>
          </a:bodyPr>
          <a:lstStyle/>
          <a:p>
            <a:pPr>
              <a:spcBef>
                <a:spcPts val="0"/>
              </a:spcBef>
            </a:pPr>
            <a:r>
              <a:rPr lang="tr-TR" sz="1100" b="1" dirty="0"/>
              <a:t>Bu kriter, kuruluşla iş yaparken kendi kişisel deneyimleri hakkında Temel Paydaşlardan alınan geri bildirime dayalı sonuçların algılarına odaklanır.</a:t>
            </a:r>
          </a:p>
          <a:p>
            <a:pPr>
              <a:spcBef>
                <a:spcPts val="0"/>
              </a:spcBef>
            </a:pPr>
            <a:endParaRPr lang="tr-TR" sz="1100" b="1" dirty="0"/>
          </a:p>
          <a:p>
            <a:pPr>
              <a:spcBef>
                <a:spcPts val="0"/>
              </a:spcBef>
            </a:pPr>
            <a:r>
              <a:rPr lang="tr-TR" sz="1100" b="1" dirty="0"/>
              <a:t>Bu algılar geçmiştekilerin yanı sıra mevcut Temel Paydaşlarla ilgili olabilir, anketler, odak grupları, derecelendirmeler, basın veya sosyal medya, dış kuruluşlarca tanınma, bilirkişi, hakem heyeti, yapılandırılmış değerlendirme toplantıları, yatırımcı raporları ve müşteri ilişkileri yönetimi ekipleri tarafından derlenen geri bildirimler de dahil övgüler, şikayetler gibi çok sayıda kaynaktan elde edilebilir.</a:t>
            </a:r>
          </a:p>
          <a:p>
            <a:pPr>
              <a:spcBef>
                <a:spcPts val="0"/>
              </a:spcBef>
            </a:pPr>
            <a:endParaRPr lang="tr-TR" sz="1100" b="1" dirty="0"/>
          </a:p>
          <a:p>
            <a:pPr>
              <a:spcBef>
                <a:spcPts val="0"/>
              </a:spcBef>
            </a:pPr>
            <a:r>
              <a:rPr lang="tr-TR" sz="1100" b="1" dirty="0"/>
              <a:t>Temel Paydaşın kendi deneyimlerine dayalı ve kuruluş hakkında sahip oldukları algılara ek olarak; algılar, kuruluşun çevresel ve toplumsal etkileri açısından da ele alınabilir. Örneğin, kuruluşun Birleşmiş Milletler Sürdürülebilir Gelişim Hedefleri, 2030 Planı ve Küresel İlkeler Sözleşmesi veya benzeri platformlara başarılı şekilde katkıda bulunduğuna ilişkin algının derecesi gibi.</a:t>
            </a:r>
          </a:p>
          <a:p>
            <a:pPr>
              <a:spcBef>
                <a:spcPts val="0"/>
              </a:spcBef>
            </a:pPr>
            <a:endParaRPr lang="tr-TR" sz="1100" b="1" dirty="0"/>
          </a:p>
          <a:p>
            <a:pPr>
              <a:spcBef>
                <a:spcPts val="0"/>
              </a:spcBef>
            </a:pPr>
            <a:r>
              <a:rPr lang="tr-TR" sz="1100" b="1" dirty="0"/>
              <a:t>Uygulamada, üstün performanslı kuruluşlar:</a:t>
            </a:r>
          </a:p>
          <a:p>
            <a:pPr>
              <a:spcBef>
                <a:spcPts val="0"/>
              </a:spcBef>
            </a:pPr>
            <a:endParaRPr lang="tr-TR" sz="1100" b="1" dirty="0"/>
          </a:p>
          <a:p>
            <a:pPr>
              <a:spcBef>
                <a:spcPts val="0"/>
              </a:spcBef>
            </a:pPr>
            <a:r>
              <a:rPr lang="tr-TR" sz="1100" b="1" dirty="0"/>
              <a:t>Temel Paydaşlarının gereksinim ve beklentilerini karşılamak üzere Stratejisini uygularken ne kadar başarılı olduğunu bilir.</a:t>
            </a:r>
          </a:p>
          <a:p>
            <a:pPr>
              <a:spcBef>
                <a:spcPts val="0"/>
              </a:spcBef>
            </a:pPr>
            <a:r>
              <a:rPr lang="tr-TR" sz="1100" b="1" dirty="0"/>
              <a:t>Gelecek performansını öngörmek için geçmiş ve bugünkü performans analizini kullanır.</a:t>
            </a:r>
          </a:p>
          <a:p>
            <a:pPr>
              <a:spcBef>
                <a:spcPts val="0"/>
              </a:spcBef>
            </a:pPr>
            <a:r>
              <a:rPr lang="tr-TR" sz="1100" b="1" dirty="0"/>
              <a:t>Stratejisinin mevcut Yön ve Uygulaması ile ilgili sürekli haberdar olmak ve bunlara şekil vermek amacıyla Temel Paydaşlarının algı sonuçlarını kullanır.</a:t>
            </a:r>
          </a:p>
          <a:p>
            <a:pPr>
              <a:spcBef>
                <a:spcPts val="0"/>
              </a:spcBef>
            </a:pPr>
            <a:r>
              <a:rPr lang="tr-TR" sz="1100" b="1" dirty="0"/>
              <a:t>Temel Paydaş Algı Sonuçları ve kapsanacak konulara ait örnekler, bunlarla sınırlı olmamakla birlikte ve herhangi bir öncelik sırası gözetilmeksizin, aşağıdakileri içerebilir. </a:t>
            </a:r>
          </a:p>
          <a:p>
            <a:pPr>
              <a:spcBef>
                <a:spcPts val="0"/>
              </a:spcBef>
            </a:pPr>
            <a:endParaRPr lang="tr-TR" sz="1100" dirty="0"/>
          </a:p>
          <a:p>
            <a:pPr>
              <a:spcBef>
                <a:spcPts val="0"/>
              </a:spcBef>
            </a:pPr>
            <a:endParaRPr lang="tr-TR" sz="1100" dirty="0"/>
          </a:p>
          <a:p>
            <a:pPr marL="720000">
              <a:spcBef>
                <a:spcPts val="0"/>
              </a:spcBef>
              <a:buFont typeface="Wingdings" pitchFamily="2" charset="2"/>
              <a:buChar char="q"/>
            </a:pPr>
            <a:r>
              <a:rPr lang="tr-TR" sz="1400" b="1" dirty="0"/>
              <a:t>Müşterilerin Algı Sonuçları</a:t>
            </a:r>
          </a:p>
          <a:p>
            <a:pPr marL="720000">
              <a:spcBef>
                <a:spcPts val="0"/>
              </a:spcBef>
              <a:buFont typeface="Wingdings" pitchFamily="2" charset="2"/>
              <a:buChar char="q"/>
            </a:pPr>
            <a:r>
              <a:rPr lang="tr-TR" sz="1400" b="1" dirty="0"/>
              <a:t>Çalışanların Algı Sonuçları</a:t>
            </a:r>
          </a:p>
          <a:p>
            <a:pPr marL="720000">
              <a:spcBef>
                <a:spcPts val="0"/>
              </a:spcBef>
              <a:buFont typeface="Wingdings" pitchFamily="2" charset="2"/>
              <a:buChar char="q"/>
            </a:pPr>
            <a:r>
              <a:rPr lang="tr-TR" sz="1400" b="1" dirty="0"/>
              <a:t>İş ve Yönetişim Paydaşlarının Algı Sonuçları</a:t>
            </a:r>
          </a:p>
          <a:p>
            <a:pPr marL="720000">
              <a:spcBef>
                <a:spcPts val="0"/>
              </a:spcBef>
              <a:buFont typeface="Wingdings" pitchFamily="2" charset="2"/>
              <a:buChar char="q"/>
            </a:pPr>
            <a:r>
              <a:rPr lang="tr-TR" sz="1400" b="1" dirty="0"/>
              <a:t>Toplumun Algı Sonuçları</a:t>
            </a:r>
          </a:p>
          <a:p>
            <a:pPr marL="720000">
              <a:spcBef>
                <a:spcPts val="0"/>
              </a:spcBef>
              <a:buFont typeface="Wingdings" pitchFamily="2" charset="2"/>
              <a:buChar char="q"/>
            </a:pPr>
            <a:r>
              <a:rPr lang="tr-TR" sz="1400" b="1" dirty="0"/>
              <a:t>İşbirlikleri ve Tedarikçilerin Algı Sonuçla</a:t>
            </a:r>
            <a:r>
              <a:rPr lang="tr-TR" sz="1100" dirty="0"/>
              <a:t>rı</a:t>
            </a:r>
          </a:p>
        </p:txBody>
      </p:sp>
    </p:spTree>
    <p:extLst>
      <p:ext uri="{BB962C8B-B14F-4D97-AF65-F5344CB8AC3E}">
        <p14:creationId xmlns:p14="http://schemas.microsoft.com/office/powerpoint/2010/main" val="2728326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D10D0A10-6C2F-46FD-A6AD-15DDC257849F}"/>
              </a:ext>
            </a:extLst>
          </p:cNvPr>
          <p:cNvSpPr txBox="1">
            <a:spLocks/>
          </p:cNvSpPr>
          <p:nvPr/>
        </p:nvSpPr>
        <p:spPr>
          <a:xfrm>
            <a:off x="918190" y="235187"/>
            <a:ext cx="5048320" cy="5366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bg1"/>
                </a:solidFill>
                <a:latin typeface="Calibri"/>
                <a:cs typeface="Calibri"/>
              </a:rPr>
              <a:t>BUSİM Genel Yapısı</a:t>
            </a:r>
            <a:endParaRPr lang="en-US" sz="2400" dirty="0">
              <a:solidFill>
                <a:schemeClr val="bg1"/>
              </a:solidFill>
              <a:latin typeface="Calibri"/>
              <a:cs typeface="Calibri"/>
            </a:endParaRPr>
          </a:p>
        </p:txBody>
      </p:sp>
      <p:pic>
        <p:nvPicPr>
          <p:cNvPr id="46" name="Picture 3" descr="Untitled-1.psd">
            <a:extLst>
              <a:ext uri="{FF2B5EF4-FFF2-40B4-BE49-F238E27FC236}">
                <a16:creationId xmlns:a16="http://schemas.microsoft.com/office/drawing/2014/main" xmlns="" id="{DE497946-950B-4B07-B23C-3D8523F25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82" y="288510"/>
            <a:ext cx="7733212" cy="543062"/>
          </a:xfrm>
          <a:prstGeom prst="rect">
            <a:avLst/>
          </a:prstGeom>
        </p:spPr>
      </p:pic>
      <p:sp>
        <p:nvSpPr>
          <p:cNvPr id="47" name="Title 1">
            <a:extLst>
              <a:ext uri="{FF2B5EF4-FFF2-40B4-BE49-F238E27FC236}">
                <a16:creationId xmlns:a16="http://schemas.microsoft.com/office/drawing/2014/main" xmlns="" id="{176F9ACC-1A8A-473E-BA45-FBD2EA75CB12}"/>
              </a:ext>
            </a:extLst>
          </p:cNvPr>
          <p:cNvSpPr txBox="1">
            <a:spLocks/>
          </p:cNvSpPr>
          <p:nvPr/>
        </p:nvSpPr>
        <p:spPr>
          <a:xfrm>
            <a:off x="1734618" y="288710"/>
            <a:ext cx="6437782" cy="5366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bg1"/>
                </a:solidFill>
                <a:latin typeface="Calibri"/>
                <a:cs typeface="Calibri"/>
              </a:rPr>
              <a:t>Süreç Nasıl İşliyor Kimler Bu Sürece Girebilir</a:t>
            </a:r>
            <a:endParaRPr lang="en-US" sz="2400" dirty="0">
              <a:solidFill>
                <a:schemeClr val="bg1"/>
              </a:solidFill>
              <a:latin typeface="Calibri"/>
              <a:cs typeface="Calibri"/>
            </a:endParaRPr>
          </a:p>
        </p:txBody>
      </p:sp>
      <p:graphicFrame>
        <p:nvGraphicFramePr>
          <p:cNvPr id="2" name="Diyagram 1">
            <a:extLst>
              <a:ext uri="{FF2B5EF4-FFF2-40B4-BE49-F238E27FC236}">
                <a16:creationId xmlns:a16="http://schemas.microsoft.com/office/drawing/2014/main" xmlns="" id="{7CCA669A-083E-4BD4-AD1E-504B3307CA90}"/>
              </a:ext>
            </a:extLst>
          </p:cNvPr>
          <p:cNvGraphicFramePr/>
          <p:nvPr>
            <p:extLst>
              <p:ext uri="{D42A27DB-BD31-4B8C-83A1-F6EECF244321}">
                <p14:modId xmlns:p14="http://schemas.microsoft.com/office/powerpoint/2010/main" val="4055606822"/>
              </p:ext>
            </p:extLst>
          </p:nvPr>
        </p:nvGraphicFramePr>
        <p:xfrm>
          <a:off x="1524000" y="719667"/>
          <a:ext cx="6096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1555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tr-TR" dirty="0"/>
              <a:t>7. Stratejik ve </a:t>
            </a:r>
            <a:r>
              <a:rPr lang="tr-TR" dirty="0" err="1"/>
              <a:t>Operasyonel</a:t>
            </a:r>
            <a:r>
              <a:rPr lang="tr-TR" dirty="0"/>
              <a:t> </a:t>
            </a:r>
            <a:r>
              <a:rPr lang="tr-TR" dirty="0" smtClean="0"/>
              <a:t>Performans</a:t>
            </a:r>
            <a:endParaRPr lang="tr-TR" dirty="0"/>
          </a:p>
        </p:txBody>
      </p:sp>
      <p:sp>
        <p:nvSpPr>
          <p:cNvPr id="3" name="İçerik Yer Tutucusu 2"/>
          <p:cNvSpPr>
            <a:spLocks noGrp="1"/>
          </p:cNvSpPr>
          <p:nvPr>
            <p:ph idx="1"/>
          </p:nvPr>
        </p:nvSpPr>
        <p:spPr/>
        <p:txBody>
          <a:bodyPr>
            <a:normAutofit fontScale="32500" lnSpcReduction="20000"/>
          </a:bodyPr>
          <a:lstStyle/>
          <a:p>
            <a:r>
              <a:rPr lang="tr-TR" sz="3400" b="1" dirty="0"/>
              <a:t>Bu kriter, kuruluşun performansıyla bağlantılı, aşağıda belirtilen başlıklara ait sonuçlara odaklanır: </a:t>
            </a:r>
          </a:p>
          <a:p>
            <a:endParaRPr lang="tr-TR" sz="3400" b="1" dirty="0"/>
          </a:p>
          <a:p>
            <a:r>
              <a:rPr lang="tr-TR" sz="3400" b="1" dirty="0"/>
              <a:t>Amacını gerçekleştirme, Stratejisini uygulama ve Sürdürülebilir Değer Yaratma</a:t>
            </a:r>
          </a:p>
          <a:p>
            <a:r>
              <a:rPr lang="tr-TR" sz="3400" b="1" dirty="0"/>
              <a:t>Gelecek için hazır olma</a:t>
            </a:r>
          </a:p>
          <a:p>
            <a:r>
              <a:rPr lang="tr-TR" sz="3400" b="1" dirty="0"/>
              <a:t>Bu sonuçlar, kuruluş tarafından; toplam performansını izlemek, anlamak, iyileştirmek ve performansının hem Temel Paydaşlar, hem de gelecek stratejik amaçları üzerinde yapacağı etkiyi tahmin etmek için kullanılır.</a:t>
            </a:r>
          </a:p>
          <a:p>
            <a:endParaRPr lang="tr-TR" sz="3400" b="1" dirty="0"/>
          </a:p>
          <a:p>
            <a:r>
              <a:rPr lang="tr-TR" sz="3400" b="1" dirty="0"/>
              <a:t>Uygulamada, üstün performanslı kuruluşlar;</a:t>
            </a:r>
          </a:p>
          <a:p>
            <a:endParaRPr lang="tr-TR" sz="3400" b="1" dirty="0"/>
          </a:p>
          <a:p>
            <a:r>
              <a:rPr lang="tr-TR" sz="3400" b="1" dirty="0"/>
              <a:t>Stratejik ve </a:t>
            </a:r>
            <a:r>
              <a:rPr lang="tr-TR" sz="3400" b="1" dirty="0" err="1"/>
              <a:t>operasyonel</a:t>
            </a:r>
            <a:r>
              <a:rPr lang="tr-TR" sz="3400" b="1" dirty="0"/>
              <a:t> performansını ölçmeye yardımcı olması için, finansal ve finansal olmayan göstergeler kullanır.</a:t>
            </a:r>
          </a:p>
          <a:p>
            <a:r>
              <a:rPr lang="tr-TR" sz="3400" b="1" dirty="0"/>
              <a:t>Temel Paydaş algıları ve gerçekleşen performans arasındaki bağlantıları anlar ve gelecekteki performansının nasıl gelişeceğini yüksek bir kesinlik derecesiyle öngörür.</a:t>
            </a:r>
          </a:p>
          <a:p>
            <a:r>
              <a:rPr lang="tr-TR" sz="3400" b="1" dirty="0"/>
              <a:t>Stratejik ve </a:t>
            </a:r>
            <a:r>
              <a:rPr lang="tr-TR" sz="3400" b="1" dirty="0" err="1"/>
              <a:t>operasyonel</a:t>
            </a:r>
            <a:r>
              <a:rPr lang="tr-TR" sz="3400" b="1" dirty="0"/>
              <a:t> amaçları en iyi biçimde eşleştirecek performans göstergelerini belirlerken, Temel Paydaşlarının mevcut ve gelecekteki gereksinimlerini ve beklentilerini dikkate alır.</a:t>
            </a:r>
          </a:p>
          <a:p>
            <a:r>
              <a:rPr lang="tr-TR" sz="3400" b="1" dirty="0"/>
              <a:t>Performans üzerinde etki yapan sebep-sonuç ilişkilerini anlar, başarılan sonuçları mevcut Yön ve Uygulamalarının gidişatı hakkında bilgi sahibi olmak ve bunları etkilemek için kullanır.</a:t>
            </a:r>
          </a:p>
          <a:p>
            <a:r>
              <a:rPr lang="tr-TR" sz="3400" b="1" dirty="0"/>
              <a:t>Mevcut durumda başarılan sonuçları, gelecekteki beklenen performansını yüksek bir kesinlik derecesiyle öngörmek için kullanır.</a:t>
            </a:r>
          </a:p>
          <a:p>
            <a:r>
              <a:rPr lang="tr-TR" sz="3400" b="1" dirty="0"/>
              <a:t>Stratejik ve </a:t>
            </a:r>
            <a:r>
              <a:rPr lang="tr-TR" sz="3400" b="1" dirty="0" err="1"/>
              <a:t>Operasyonel</a:t>
            </a:r>
            <a:r>
              <a:rPr lang="tr-TR" sz="3400" b="1" dirty="0"/>
              <a:t> Performans göstergeleri, bunlarla sınırlı olmamakla birlikte, aşağıdakileri içerebilir: </a:t>
            </a:r>
          </a:p>
          <a:p>
            <a:endParaRPr lang="tr-TR" dirty="0"/>
          </a:p>
          <a:p>
            <a:pPr marL="720000">
              <a:buFont typeface="Wingdings" pitchFamily="2" charset="2"/>
              <a:buChar char="q"/>
            </a:pPr>
            <a:r>
              <a:rPr lang="tr-TR" sz="3700" b="1" dirty="0"/>
              <a:t>Amacını gerçekleştirme ve Sürdürülebilir Değer Yaratmadaki başarıları</a:t>
            </a:r>
          </a:p>
          <a:p>
            <a:pPr marL="720000">
              <a:buFont typeface="Wingdings" pitchFamily="2" charset="2"/>
              <a:buChar char="q"/>
            </a:pPr>
            <a:r>
              <a:rPr lang="tr-TR" sz="3700" b="1" dirty="0"/>
              <a:t>Finansal performans</a:t>
            </a:r>
          </a:p>
          <a:p>
            <a:pPr marL="720000">
              <a:buFont typeface="Wingdings" pitchFamily="2" charset="2"/>
              <a:buChar char="q"/>
            </a:pPr>
            <a:r>
              <a:rPr lang="tr-TR" sz="3700" b="1" dirty="0"/>
              <a:t>Temel Paydaş beklentilerinin karşılanması</a:t>
            </a:r>
          </a:p>
          <a:p>
            <a:pPr marL="720000">
              <a:buFont typeface="Wingdings" pitchFamily="2" charset="2"/>
              <a:buChar char="q"/>
            </a:pPr>
            <a:r>
              <a:rPr lang="tr-TR" sz="3700" b="1" dirty="0"/>
              <a:t>Stratejik amaçların gerçekleştirilmesi ile ilgili başarılar</a:t>
            </a:r>
          </a:p>
          <a:p>
            <a:pPr marL="720000">
              <a:buFont typeface="Wingdings" pitchFamily="2" charset="2"/>
              <a:buChar char="q"/>
            </a:pPr>
            <a:r>
              <a:rPr lang="tr-TR" sz="3700" b="1" dirty="0"/>
              <a:t>Performansın yönlendirilmesi ile ilgili başarılar</a:t>
            </a:r>
          </a:p>
          <a:p>
            <a:pPr marL="720000">
              <a:buFont typeface="Wingdings" pitchFamily="2" charset="2"/>
              <a:buChar char="q"/>
            </a:pPr>
            <a:r>
              <a:rPr lang="tr-TR" sz="3700" b="1" dirty="0"/>
              <a:t>Dönüşümün yönlendirilmesi ile ilgili başarılar</a:t>
            </a:r>
          </a:p>
          <a:p>
            <a:pPr marL="720000">
              <a:buFont typeface="Wingdings" pitchFamily="2" charset="2"/>
              <a:buChar char="q"/>
            </a:pPr>
            <a:r>
              <a:rPr lang="tr-TR" sz="3700" b="1" dirty="0"/>
              <a:t>Gelecek için öngörü sağlayan göstergeler</a:t>
            </a:r>
          </a:p>
        </p:txBody>
      </p:sp>
    </p:spTree>
    <p:extLst>
      <p:ext uri="{BB962C8B-B14F-4D97-AF65-F5344CB8AC3E}">
        <p14:creationId xmlns:p14="http://schemas.microsoft.com/office/powerpoint/2010/main" val="6245341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6"/>
          <p:cNvSpPr>
            <a:spLocks noGrp="1"/>
          </p:cNvSpPr>
          <p:nvPr>
            <p:ph type="title"/>
          </p:nvPr>
        </p:nvSpPr>
        <p:spPr/>
        <p:txBody>
          <a:bodyPr>
            <a:normAutofit fontScale="90000"/>
          </a:bodyPr>
          <a:lstStyle/>
          <a:p>
            <a:pPr eaLnBrk="1" hangingPunct="1"/>
            <a:r>
              <a:rPr lang="en-GB" sz="3200" dirty="0">
                <a:latin typeface="Avenir LT Std 35 Light"/>
              </a:rPr>
              <a:t/>
            </a:r>
            <a:br>
              <a:rPr lang="en-GB" sz="3200" dirty="0">
                <a:latin typeface="Avenir LT Std 35 Light"/>
              </a:rPr>
            </a:br>
            <a:r>
              <a:rPr lang="tr-TR" dirty="0">
                <a:solidFill>
                  <a:schemeClr val="accent5">
                    <a:lumMod val="50000"/>
                  </a:schemeClr>
                </a:solidFill>
                <a:latin typeface="Avenir LT Std 35 Light"/>
              </a:rPr>
              <a:t>RADAR</a:t>
            </a:r>
            <a:r>
              <a:rPr lang="en-GB" sz="3200" dirty="0">
                <a:latin typeface="Avenir LT Std 35 Light"/>
              </a:rPr>
              <a:t/>
            </a:r>
            <a:br>
              <a:rPr lang="en-GB" sz="3200" dirty="0">
                <a:latin typeface="Avenir LT Std 35 Light"/>
              </a:rPr>
            </a:br>
            <a:endParaRPr lang="en-US" dirty="0">
              <a:solidFill>
                <a:schemeClr val="accent5">
                  <a:lumMod val="50000"/>
                </a:schemeClr>
              </a:solidFill>
              <a:latin typeface="Avenir LT Std 35 Light"/>
            </a:endParaRPr>
          </a:p>
        </p:txBody>
      </p:sp>
      <p:sp>
        <p:nvSpPr>
          <p:cNvPr id="4" name="Rectangle 3"/>
          <p:cNvSpPr txBox="1">
            <a:spLocks noChangeArrowheads="1"/>
          </p:cNvSpPr>
          <p:nvPr/>
        </p:nvSpPr>
        <p:spPr bwMode="auto">
          <a:xfrm>
            <a:off x="535914" y="1146065"/>
            <a:ext cx="7669213" cy="5030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Font typeface="Arial" charset="0"/>
              <a:buChar char="•"/>
              <a:defRPr lang="en-US" sz="2200" kern="1200" dirty="0">
                <a:solidFill>
                  <a:schemeClr val="tx1"/>
                </a:solidFill>
                <a:latin typeface="+mn-lt"/>
                <a:ea typeface="+mn-ea"/>
                <a:cs typeface="+mn-cs"/>
              </a:defRPr>
            </a:lvl1pPr>
            <a:lvl2pPr marL="742950" indent="-285750" algn="l" rtl="0" eaLnBrk="0" fontAlgn="base" hangingPunct="0">
              <a:spcBef>
                <a:spcPct val="40000"/>
              </a:spcBef>
              <a:spcAft>
                <a:spcPct val="0"/>
              </a:spcAft>
              <a:buFont typeface="Arial" charset="0"/>
              <a:buChar char="–"/>
              <a:defRPr lang="en-US" sz="2200" kern="1200" dirty="0">
                <a:solidFill>
                  <a:schemeClr val="tx1"/>
                </a:solidFill>
                <a:latin typeface="+mn-lt"/>
                <a:ea typeface="+mn-ea"/>
                <a:cs typeface="+mn-cs"/>
              </a:defRPr>
            </a:lvl2pPr>
            <a:lvl3pPr marL="1143000" indent="-228600" algn="l" rtl="0" eaLnBrk="0" fontAlgn="base" hangingPunct="0">
              <a:spcBef>
                <a:spcPct val="40000"/>
              </a:spcBef>
              <a:spcAft>
                <a:spcPct val="0"/>
              </a:spcAft>
              <a:buFont typeface="Arial" charset="0"/>
              <a:buChar char="•"/>
              <a:defRPr lang="en-US" sz="2200" kern="1200" dirty="0">
                <a:solidFill>
                  <a:schemeClr val="tx1"/>
                </a:solidFill>
                <a:latin typeface="+mn-lt"/>
                <a:ea typeface="+mn-ea"/>
                <a:cs typeface="+mn-cs"/>
              </a:defRPr>
            </a:lvl3pPr>
            <a:lvl4pPr marL="1600200" indent="-228600" algn="l" rtl="0" eaLnBrk="0" fontAlgn="base" hangingPunct="0">
              <a:spcBef>
                <a:spcPct val="40000"/>
              </a:spcBef>
              <a:spcAft>
                <a:spcPct val="0"/>
              </a:spcAft>
              <a:buFont typeface="Arial" charset="0"/>
              <a:buChar char="–"/>
              <a:defRPr lang="en-US" sz="2200" kern="1200" dirty="0">
                <a:solidFill>
                  <a:schemeClr val="tx1"/>
                </a:solidFill>
                <a:latin typeface="+mn-lt"/>
                <a:ea typeface="+mn-ea"/>
                <a:cs typeface="+mn-cs"/>
              </a:defRPr>
            </a:lvl4pPr>
            <a:lvl5pPr marL="2057400" indent="-228600" algn="l" rtl="0" eaLnBrk="0" fontAlgn="base" hangingPunct="0">
              <a:spcBef>
                <a:spcPct val="40000"/>
              </a:spcBef>
              <a:spcAft>
                <a:spcPct val="0"/>
              </a:spcAft>
              <a:buFont typeface="Arial" charset="0"/>
              <a:buChar char="»"/>
              <a:defRPr lang="en-GB" sz="22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ysClr val="window" lastClr="FFFFFF"/>
              </a:buClr>
              <a:buFontTx/>
              <a:buNone/>
              <a:tabLst>
                <a:tab pos="2060575" algn="l"/>
              </a:tabLst>
              <a:defRPr/>
            </a:pPr>
            <a:r>
              <a:rPr lang="tr-TR" sz="4800" err="1">
                <a:solidFill>
                  <a:srgbClr val="C96009"/>
                </a:solidFill>
              </a:rPr>
              <a:t>R</a:t>
            </a:r>
            <a:r>
              <a:rPr lang="tr-TR" sz="2800" err="1">
                <a:solidFill>
                  <a:sysClr val="windowText" lastClr="000000"/>
                </a:solidFill>
              </a:rPr>
              <a:t>esults</a:t>
            </a:r>
            <a:r>
              <a:rPr lang="tr-TR" sz="2800">
                <a:solidFill>
                  <a:sysClr val="windowText" lastClr="000000"/>
                </a:solidFill>
              </a:rPr>
              <a:t>	-   Sonuçlar</a:t>
            </a:r>
          </a:p>
          <a:p>
            <a:pPr>
              <a:spcBef>
                <a:spcPts val="0"/>
              </a:spcBef>
              <a:buClr>
                <a:sysClr val="window" lastClr="FFFFFF"/>
              </a:buClr>
              <a:buFontTx/>
              <a:buNone/>
              <a:tabLst>
                <a:tab pos="2060575" algn="l"/>
              </a:tabLst>
              <a:defRPr/>
            </a:pPr>
            <a:r>
              <a:rPr lang="tr-TR" sz="4800" err="1">
                <a:solidFill>
                  <a:srgbClr val="F79646">
                    <a:lumMod val="75000"/>
                  </a:srgbClr>
                </a:solidFill>
              </a:rPr>
              <a:t>A</a:t>
            </a:r>
            <a:r>
              <a:rPr lang="tr-TR" sz="2800" err="1">
                <a:solidFill>
                  <a:sysClr val="windowText" lastClr="000000"/>
                </a:solidFill>
              </a:rPr>
              <a:t>pproach</a:t>
            </a:r>
            <a:r>
              <a:rPr lang="tr-TR" sz="2800">
                <a:solidFill>
                  <a:sysClr val="windowText" lastClr="000000"/>
                </a:solidFill>
              </a:rPr>
              <a:t>	-   Yaklaşım</a:t>
            </a:r>
          </a:p>
          <a:p>
            <a:pPr>
              <a:spcBef>
                <a:spcPts val="0"/>
              </a:spcBef>
              <a:buClr>
                <a:sysClr val="window" lastClr="FFFFFF"/>
              </a:buClr>
              <a:buFontTx/>
              <a:buNone/>
              <a:tabLst>
                <a:tab pos="2060575" algn="l"/>
                <a:tab pos="2235200" algn="l"/>
              </a:tabLst>
              <a:defRPr/>
            </a:pPr>
            <a:r>
              <a:rPr lang="tr-TR" sz="4800">
                <a:solidFill>
                  <a:srgbClr val="F79646">
                    <a:lumMod val="75000"/>
                  </a:srgbClr>
                </a:solidFill>
              </a:rPr>
              <a:t>D</a:t>
            </a:r>
            <a:r>
              <a:rPr lang="tr-TR" sz="2800">
                <a:solidFill>
                  <a:sysClr val="windowText" lastClr="000000"/>
                </a:solidFill>
              </a:rPr>
              <a:t>eployment -   Yayılım </a:t>
            </a:r>
          </a:p>
          <a:p>
            <a:pPr>
              <a:spcBef>
                <a:spcPts val="0"/>
              </a:spcBef>
              <a:buClr>
                <a:sysClr val="window" lastClr="FFFFFF"/>
              </a:buClr>
              <a:buFontTx/>
              <a:buNone/>
              <a:tabLst>
                <a:tab pos="2060575" algn="l"/>
              </a:tabLst>
              <a:defRPr/>
            </a:pPr>
            <a:r>
              <a:rPr lang="tr-TR" sz="4800" err="1">
                <a:solidFill>
                  <a:srgbClr val="F79646">
                    <a:lumMod val="75000"/>
                  </a:srgbClr>
                </a:solidFill>
              </a:rPr>
              <a:t>A</a:t>
            </a:r>
            <a:r>
              <a:rPr lang="tr-TR" sz="2800" err="1">
                <a:solidFill>
                  <a:sysClr val="windowText" lastClr="000000"/>
                </a:solidFill>
              </a:rPr>
              <a:t>ssessment</a:t>
            </a:r>
            <a:r>
              <a:rPr lang="tr-TR" sz="2800">
                <a:solidFill>
                  <a:sysClr val="windowText" lastClr="000000"/>
                </a:solidFill>
              </a:rPr>
              <a:t>	-   Değerlendirme   </a:t>
            </a:r>
          </a:p>
          <a:p>
            <a:pPr>
              <a:spcBef>
                <a:spcPts val="0"/>
              </a:spcBef>
              <a:buClr>
                <a:sysClr val="window" lastClr="FFFFFF"/>
              </a:buClr>
              <a:buFontTx/>
              <a:buNone/>
              <a:tabLst>
                <a:tab pos="2060575" algn="l"/>
              </a:tabLst>
              <a:defRPr/>
            </a:pPr>
            <a:r>
              <a:rPr lang="tr-TR" sz="4800" err="1">
                <a:solidFill>
                  <a:srgbClr val="F79646">
                    <a:lumMod val="75000"/>
                  </a:srgbClr>
                </a:solidFill>
              </a:rPr>
              <a:t>R</a:t>
            </a:r>
            <a:r>
              <a:rPr lang="tr-TR" sz="2800" err="1">
                <a:solidFill>
                  <a:sysClr val="windowText" lastClr="000000"/>
                </a:solidFill>
              </a:rPr>
              <a:t>efinement</a:t>
            </a:r>
            <a:r>
              <a:rPr lang="tr-TR" sz="2800">
                <a:solidFill>
                  <a:sysClr val="windowText" lastClr="000000"/>
                </a:solidFill>
              </a:rPr>
              <a:t>	-   İyileştirme</a:t>
            </a:r>
          </a:p>
        </p:txBody>
      </p:sp>
    </p:spTree>
    <p:extLst>
      <p:ext uri="{BB962C8B-B14F-4D97-AF65-F5344CB8AC3E}">
        <p14:creationId xmlns:p14="http://schemas.microsoft.com/office/powerpoint/2010/main" val="237370079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20" name="Picture 12" descr="C:\Users\bercin.gun\Desktop\RAD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962" y="2222469"/>
            <a:ext cx="4301753" cy="2941199"/>
          </a:xfrm>
          <a:prstGeom prst="rect">
            <a:avLst/>
          </a:prstGeom>
          <a:noFill/>
          <a:extLst>
            <a:ext uri="{909E8E84-426E-40DD-AFC4-6F175D3DCCD1}">
              <a14:hiddenFill xmlns:a14="http://schemas.microsoft.com/office/drawing/2010/main">
                <a:solidFill>
                  <a:srgbClr val="FFFFFF"/>
                </a:solidFill>
              </a14:hiddenFill>
            </a:ext>
          </a:extLst>
        </p:spPr>
      </p:pic>
      <p:sp>
        <p:nvSpPr>
          <p:cNvPr id="94210" name="Title 1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eaLnBrk="1" hangingPunct="1"/>
            <a:r>
              <a:rPr lang="en-GB" sz="3200" dirty="0">
                <a:solidFill>
                  <a:schemeClr val="accent5">
                    <a:lumMod val="50000"/>
                  </a:schemeClr>
                </a:solidFill>
                <a:latin typeface="Avenir LT Std 35 Light"/>
              </a:rPr>
              <a:t>RADAR </a:t>
            </a:r>
            <a:r>
              <a:rPr lang="tr-TR" sz="3200" dirty="0">
                <a:solidFill>
                  <a:schemeClr val="accent5">
                    <a:lumMod val="50000"/>
                  </a:schemeClr>
                </a:solidFill>
                <a:latin typeface="Avenir LT Std 35 Light"/>
              </a:rPr>
              <a:t>Yaklaşımı</a:t>
            </a:r>
            <a:endParaRPr lang="en-US" sz="3200" dirty="0">
              <a:solidFill>
                <a:schemeClr val="accent5">
                  <a:lumMod val="50000"/>
                </a:schemeClr>
              </a:solidFill>
              <a:latin typeface="Avenir LT Std 35 Light"/>
            </a:endParaRPr>
          </a:p>
        </p:txBody>
      </p:sp>
      <p:sp>
        <p:nvSpPr>
          <p:cNvPr id="2" name="Circular Arrow 1"/>
          <p:cNvSpPr/>
          <p:nvPr/>
        </p:nvSpPr>
        <p:spPr>
          <a:xfrm>
            <a:off x="1584960" y="845820"/>
            <a:ext cx="5598478" cy="5707379"/>
          </a:xfrm>
          <a:prstGeom prst="circularArrow">
            <a:avLst>
              <a:gd name="adj1" fmla="val 12500"/>
              <a:gd name="adj2" fmla="val 1142319"/>
              <a:gd name="adj3" fmla="val 20457681"/>
              <a:gd name="adj4" fmla="val 16324423"/>
              <a:gd name="adj5" fmla="val 12500"/>
            </a:avLst>
          </a:prstGeom>
        </p:spPr>
        <p:style>
          <a:lnRef idx="0">
            <a:schemeClr val="accent6"/>
          </a:lnRef>
          <a:fillRef idx="3">
            <a:schemeClr val="accent6"/>
          </a:fillRef>
          <a:effectRef idx="3">
            <a:schemeClr val="accent6"/>
          </a:effectRef>
          <a:fontRef idx="minor">
            <a:schemeClr val="lt1"/>
          </a:fontRef>
        </p:style>
        <p:txBody>
          <a:bodyPr anchor="ctr"/>
          <a:lstStyle/>
          <a:p>
            <a:pPr algn="ctr">
              <a:spcBef>
                <a:spcPct val="20000"/>
              </a:spcBef>
              <a:defRPr/>
            </a:pPr>
            <a:endParaRPr lang="en-GB" sz="1600">
              <a:solidFill>
                <a:prstClr val="black"/>
              </a:solidFill>
            </a:endParaRPr>
          </a:p>
        </p:txBody>
      </p:sp>
      <p:sp>
        <p:nvSpPr>
          <p:cNvPr id="14" name="Circular Arrow 13"/>
          <p:cNvSpPr/>
          <p:nvPr/>
        </p:nvSpPr>
        <p:spPr>
          <a:xfrm rot="10800000">
            <a:off x="1584960" y="845819"/>
            <a:ext cx="5598478" cy="5707379"/>
          </a:xfrm>
          <a:prstGeom prst="circularArrow">
            <a:avLst>
              <a:gd name="adj1" fmla="val 12500"/>
              <a:gd name="adj2" fmla="val 1142319"/>
              <a:gd name="adj3" fmla="val 20457681"/>
              <a:gd name="adj4" fmla="val 16345851"/>
              <a:gd name="adj5" fmla="val 12500"/>
            </a:avLst>
          </a:prstGeom>
        </p:spPr>
        <p:style>
          <a:lnRef idx="0">
            <a:schemeClr val="accent4"/>
          </a:lnRef>
          <a:fillRef idx="3">
            <a:schemeClr val="accent4"/>
          </a:fillRef>
          <a:effectRef idx="3">
            <a:schemeClr val="accent4"/>
          </a:effectRef>
          <a:fontRef idx="minor">
            <a:schemeClr val="lt1"/>
          </a:fontRef>
        </p:style>
        <p:txBody>
          <a:bodyPr anchor="ctr"/>
          <a:lstStyle/>
          <a:p>
            <a:pPr algn="ctr">
              <a:spcBef>
                <a:spcPct val="20000"/>
              </a:spcBef>
              <a:defRPr/>
            </a:pPr>
            <a:endParaRPr lang="en-GB" sz="1600">
              <a:solidFill>
                <a:prstClr val="black"/>
              </a:solidFill>
            </a:endParaRPr>
          </a:p>
        </p:txBody>
      </p:sp>
      <p:sp>
        <p:nvSpPr>
          <p:cNvPr id="17" name="Circular Arrow 16"/>
          <p:cNvSpPr/>
          <p:nvPr/>
        </p:nvSpPr>
        <p:spPr>
          <a:xfrm rot="5400000">
            <a:off x="1530508" y="900273"/>
            <a:ext cx="5707381" cy="5598478"/>
          </a:xfrm>
          <a:prstGeom prst="circularArrow">
            <a:avLst>
              <a:gd name="adj1" fmla="val 12500"/>
              <a:gd name="adj2" fmla="val 1142319"/>
              <a:gd name="adj3" fmla="val 20457681"/>
              <a:gd name="adj4" fmla="val 16367268"/>
              <a:gd name="adj5" fmla="val 12500"/>
            </a:avLst>
          </a:prstGeom>
        </p:spPr>
        <p:style>
          <a:lnRef idx="0">
            <a:schemeClr val="accent5"/>
          </a:lnRef>
          <a:fillRef idx="3">
            <a:schemeClr val="accent5"/>
          </a:fillRef>
          <a:effectRef idx="3">
            <a:schemeClr val="accent5"/>
          </a:effectRef>
          <a:fontRef idx="minor">
            <a:schemeClr val="lt1"/>
          </a:fontRef>
        </p:style>
        <p:txBody>
          <a:bodyPr anchor="ctr"/>
          <a:lstStyle/>
          <a:p>
            <a:pPr algn="ctr">
              <a:spcBef>
                <a:spcPct val="20000"/>
              </a:spcBef>
              <a:defRPr/>
            </a:pPr>
            <a:endParaRPr lang="en-GB" sz="1600">
              <a:solidFill>
                <a:prstClr val="black"/>
              </a:solidFill>
            </a:endParaRPr>
          </a:p>
        </p:txBody>
      </p:sp>
      <p:sp>
        <p:nvSpPr>
          <p:cNvPr id="18" name="Circular Arrow 17"/>
          <p:cNvSpPr/>
          <p:nvPr/>
        </p:nvSpPr>
        <p:spPr>
          <a:xfrm rot="16200000">
            <a:off x="1530509" y="900270"/>
            <a:ext cx="5707379" cy="5598478"/>
          </a:xfrm>
          <a:prstGeom prst="circularArrow">
            <a:avLst>
              <a:gd name="adj1" fmla="val 12500"/>
              <a:gd name="adj2" fmla="val 1142319"/>
              <a:gd name="adj3" fmla="val 20457681"/>
              <a:gd name="adj4" fmla="val 16348631"/>
              <a:gd name="adj5" fmla="val 12500"/>
            </a:avLst>
          </a:prstGeom>
        </p:spPr>
        <p:style>
          <a:lnRef idx="0">
            <a:schemeClr val="accent3"/>
          </a:lnRef>
          <a:fillRef idx="3">
            <a:schemeClr val="accent3"/>
          </a:fillRef>
          <a:effectRef idx="3">
            <a:schemeClr val="accent3"/>
          </a:effectRef>
          <a:fontRef idx="minor">
            <a:schemeClr val="lt1"/>
          </a:fontRef>
        </p:style>
        <p:txBody>
          <a:bodyPr anchor="ctr"/>
          <a:lstStyle/>
          <a:p>
            <a:pPr algn="ctr">
              <a:spcBef>
                <a:spcPct val="20000"/>
              </a:spcBef>
              <a:defRPr/>
            </a:pPr>
            <a:endParaRPr lang="en-GB" sz="1600">
              <a:solidFill>
                <a:prstClr val="black"/>
              </a:solidFill>
            </a:endParaRPr>
          </a:p>
        </p:txBody>
      </p:sp>
      <p:sp>
        <p:nvSpPr>
          <p:cNvPr id="4" name="TextBox 3"/>
          <p:cNvSpPr txBox="1">
            <a:spLocks noChangeArrowheads="1"/>
          </p:cNvSpPr>
          <p:nvPr/>
        </p:nvSpPr>
        <p:spPr bwMode="auto">
          <a:xfrm>
            <a:off x="278150" y="1409700"/>
            <a:ext cx="25709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fontAlgn="base">
              <a:spcBef>
                <a:spcPct val="0"/>
              </a:spcBef>
              <a:spcAft>
                <a:spcPct val="0"/>
              </a:spcAft>
              <a:defRPr sz="1600">
                <a:solidFill>
                  <a:schemeClr val="tx1"/>
                </a:solidFill>
                <a:latin typeface="Arial" charset="0"/>
                <a:cs typeface="Arial" charset="0"/>
              </a:defRPr>
            </a:lvl6pPr>
            <a:lvl7pPr marL="2971800" indent="-228600" fontAlgn="base">
              <a:spcBef>
                <a:spcPct val="0"/>
              </a:spcBef>
              <a:spcAft>
                <a:spcPct val="0"/>
              </a:spcAft>
              <a:defRPr sz="1600">
                <a:solidFill>
                  <a:schemeClr val="tx1"/>
                </a:solidFill>
                <a:latin typeface="Arial" charset="0"/>
                <a:cs typeface="Arial" charset="0"/>
              </a:defRPr>
            </a:lvl7pPr>
            <a:lvl8pPr marL="3429000" indent="-228600" fontAlgn="base">
              <a:spcBef>
                <a:spcPct val="0"/>
              </a:spcBef>
              <a:spcAft>
                <a:spcPct val="0"/>
              </a:spcAft>
              <a:defRPr sz="1600">
                <a:solidFill>
                  <a:schemeClr val="tx1"/>
                </a:solidFill>
                <a:latin typeface="Arial" charset="0"/>
                <a:cs typeface="Arial" charset="0"/>
              </a:defRPr>
            </a:lvl8pPr>
            <a:lvl9pPr marL="3886200" indent="-228600" fontAlgn="base">
              <a:spcBef>
                <a:spcPct val="0"/>
              </a:spcBef>
              <a:spcAft>
                <a:spcPct val="0"/>
              </a:spcAft>
              <a:defRPr sz="1600">
                <a:solidFill>
                  <a:schemeClr val="tx1"/>
                </a:solidFill>
                <a:latin typeface="Arial" charset="0"/>
                <a:cs typeface="Arial" charset="0"/>
              </a:defRPr>
            </a:lvl9pPr>
          </a:lstStyle>
          <a:p>
            <a:pPr algn="ctr">
              <a:spcBef>
                <a:spcPct val="20000"/>
              </a:spcBef>
            </a:pPr>
            <a:r>
              <a:rPr lang="tr-TR" sz="1800" dirty="0">
                <a:solidFill>
                  <a:prstClr val="black"/>
                </a:solidFill>
                <a:latin typeface="Calibri" pitchFamily="34" charset="0"/>
              </a:rPr>
              <a:t>Gerçekleştirmek istediğiniz SONUÇLARI tanımlayın</a:t>
            </a:r>
            <a:endParaRPr lang="en-GB" sz="1800" dirty="0">
              <a:solidFill>
                <a:prstClr val="black"/>
              </a:solidFill>
              <a:latin typeface="Calibri" pitchFamily="34" charset="0"/>
            </a:endParaRPr>
          </a:p>
        </p:txBody>
      </p:sp>
      <p:sp>
        <p:nvSpPr>
          <p:cNvPr id="20" name="TextBox 19"/>
          <p:cNvSpPr txBox="1">
            <a:spLocks noChangeArrowheads="1"/>
          </p:cNvSpPr>
          <p:nvPr/>
        </p:nvSpPr>
        <p:spPr bwMode="auto">
          <a:xfrm>
            <a:off x="6075370" y="1132701"/>
            <a:ext cx="2120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fontAlgn="base">
              <a:spcBef>
                <a:spcPct val="0"/>
              </a:spcBef>
              <a:spcAft>
                <a:spcPct val="0"/>
              </a:spcAft>
              <a:defRPr sz="1600">
                <a:solidFill>
                  <a:schemeClr val="tx1"/>
                </a:solidFill>
                <a:latin typeface="Arial" charset="0"/>
                <a:cs typeface="Arial" charset="0"/>
              </a:defRPr>
            </a:lvl6pPr>
            <a:lvl7pPr marL="2971800" indent="-228600" fontAlgn="base">
              <a:spcBef>
                <a:spcPct val="0"/>
              </a:spcBef>
              <a:spcAft>
                <a:spcPct val="0"/>
              </a:spcAft>
              <a:defRPr sz="1600">
                <a:solidFill>
                  <a:schemeClr val="tx1"/>
                </a:solidFill>
                <a:latin typeface="Arial" charset="0"/>
                <a:cs typeface="Arial" charset="0"/>
              </a:defRPr>
            </a:lvl7pPr>
            <a:lvl8pPr marL="3429000" indent="-228600" fontAlgn="base">
              <a:spcBef>
                <a:spcPct val="0"/>
              </a:spcBef>
              <a:spcAft>
                <a:spcPct val="0"/>
              </a:spcAft>
              <a:defRPr sz="1600">
                <a:solidFill>
                  <a:schemeClr val="tx1"/>
                </a:solidFill>
                <a:latin typeface="Arial" charset="0"/>
                <a:cs typeface="Arial" charset="0"/>
              </a:defRPr>
            </a:lvl8pPr>
            <a:lvl9pPr marL="3886200" indent="-228600" fontAlgn="base">
              <a:spcBef>
                <a:spcPct val="0"/>
              </a:spcBef>
              <a:spcAft>
                <a:spcPct val="0"/>
              </a:spcAft>
              <a:defRPr sz="1600">
                <a:solidFill>
                  <a:schemeClr val="tx1"/>
                </a:solidFill>
                <a:latin typeface="Arial" charset="0"/>
                <a:cs typeface="Arial" charset="0"/>
              </a:defRPr>
            </a:lvl9pPr>
          </a:lstStyle>
          <a:p>
            <a:pPr algn="ctr">
              <a:spcBef>
                <a:spcPct val="20000"/>
              </a:spcBef>
            </a:pPr>
            <a:r>
              <a:rPr lang="tr-TR" sz="1800" dirty="0">
                <a:solidFill>
                  <a:prstClr val="black"/>
                </a:solidFill>
                <a:latin typeface="Calibri" pitchFamily="34" charset="0"/>
              </a:rPr>
              <a:t>İyileştirmeyi gerçekleştirecek YAKLAŞIMLARI geliştirin</a:t>
            </a:r>
            <a:endParaRPr lang="en-GB" sz="1800" dirty="0">
              <a:solidFill>
                <a:prstClr val="black"/>
              </a:solidFill>
              <a:latin typeface="Calibri" pitchFamily="34" charset="0"/>
            </a:endParaRPr>
          </a:p>
        </p:txBody>
      </p:sp>
      <p:sp>
        <p:nvSpPr>
          <p:cNvPr id="21" name="TextBox 20"/>
          <p:cNvSpPr txBox="1">
            <a:spLocks noChangeArrowheads="1"/>
          </p:cNvSpPr>
          <p:nvPr/>
        </p:nvSpPr>
        <p:spPr bwMode="auto">
          <a:xfrm>
            <a:off x="6362363" y="4990197"/>
            <a:ext cx="22336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fontAlgn="base">
              <a:spcBef>
                <a:spcPct val="0"/>
              </a:spcBef>
              <a:spcAft>
                <a:spcPct val="0"/>
              </a:spcAft>
              <a:defRPr sz="1600">
                <a:solidFill>
                  <a:schemeClr val="tx1"/>
                </a:solidFill>
                <a:latin typeface="Arial" charset="0"/>
                <a:cs typeface="Arial" charset="0"/>
              </a:defRPr>
            </a:lvl6pPr>
            <a:lvl7pPr marL="2971800" indent="-228600" fontAlgn="base">
              <a:spcBef>
                <a:spcPct val="0"/>
              </a:spcBef>
              <a:spcAft>
                <a:spcPct val="0"/>
              </a:spcAft>
              <a:defRPr sz="1600">
                <a:solidFill>
                  <a:schemeClr val="tx1"/>
                </a:solidFill>
                <a:latin typeface="Arial" charset="0"/>
                <a:cs typeface="Arial" charset="0"/>
              </a:defRPr>
            </a:lvl7pPr>
            <a:lvl8pPr marL="3429000" indent="-228600" fontAlgn="base">
              <a:spcBef>
                <a:spcPct val="0"/>
              </a:spcBef>
              <a:spcAft>
                <a:spcPct val="0"/>
              </a:spcAft>
              <a:defRPr sz="1600">
                <a:solidFill>
                  <a:schemeClr val="tx1"/>
                </a:solidFill>
                <a:latin typeface="Arial" charset="0"/>
                <a:cs typeface="Arial" charset="0"/>
              </a:defRPr>
            </a:lvl8pPr>
            <a:lvl9pPr marL="3886200" indent="-228600" fontAlgn="base">
              <a:spcBef>
                <a:spcPct val="0"/>
              </a:spcBef>
              <a:spcAft>
                <a:spcPct val="0"/>
              </a:spcAft>
              <a:defRPr sz="1600">
                <a:solidFill>
                  <a:schemeClr val="tx1"/>
                </a:solidFill>
                <a:latin typeface="Arial" charset="0"/>
                <a:cs typeface="Arial" charset="0"/>
              </a:defRPr>
            </a:lvl9pPr>
          </a:lstStyle>
          <a:p>
            <a:pPr algn="ctr">
              <a:spcBef>
                <a:spcPct val="20000"/>
              </a:spcBef>
            </a:pPr>
            <a:r>
              <a:rPr lang="tr-TR" sz="1800" dirty="0">
                <a:solidFill>
                  <a:prstClr val="black"/>
                </a:solidFill>
                <a:latin typeface="Calibri" pitchFamily="34" charset="0"/>
              </a:rPr>
              <a:t>İyileştirme Planını YAYIN</a:t>
            </a:r>
            <a:endParaRPr lang="en-GB" sz="1800" dirty="0">
              <a:solidFill>
                <a:prstClr val="black"/>
              </a:solidFill>
              <a:latin typeface="Calibri" pitchFamily="34" charset="0"/>
            </a:endParaRPr>
          </a:p>
        </p:txBody>
      </p:sp>
      <p:sp>
        <p:nvSpPr>
          <p:cNvPr id="22" name="TextBox 21"/>
          <p:cNvSpPr txBox="1">
            <a:spLocks noChangeArrowheads="1"/>
          </p:cNvSpPr>
          <p:nvPr/>
        </p:nvSpPr>
        <p:spPr bwMode="auto">
          <a:xfrm>
            <a:off x="368151" y="4379264"/>
            <a:ext cx="194872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fontAlgn="base">
              <a:spcBef>
                <a:spcPct val="0"/>
              </a:spcBef>
              <a:spcAft>
                <a:spcPct val="0"/>
              </a:spcAft>
              <a:defRPr sz="1600">
                <a:solidFill>
                  <a:schemeClr val="tx1"/>
                </a:solidFill>
                <a:latin typeface="Arial" charset="0"/>
                <a:cs typeface="Arial" charset="0"/>
              </a:defRPr>
            </a:lvl6pPr>
            <a:lvl7pPr marL="2971800" indent="-228600" fontAlgn="base">
              <a:spcBef>
                <a:spcPct val="0"/>
              </a:spcBef>
              <a:spcAft>
                <a:spcPct val="0"/>
              </a:spcAft>
              <a:defRPr sz="1600">
                <a:solidFill>
                  <a:schemeClr val="tx1"/>
                </a:solidFill>
                <a:latin typeface="Arial" charset="0"/>
                <a:cs typeface="Arial" charset="0"/>
              </a:defRPr>
            </a:lvl7pPr>
            <a:lvl8pPr marL="3429000" indent="-228600" fontAlgn="base">
              <a:spcBef>
                <a:spcPct val="0"/>
              </a:spcBef>
              <a:spcAft>
                <a:spcPct val="0"/>
              </a:spcAft>
              <a:defRPr sz="1600">
                <a:solidFill>
                  <a:schemeClr val="tx1"/>
                </a:solidFill>
                <a:latin typeface="Arial" charset="0"/>
                <a:cs typeface="Arial" charset="0"/>
              </a:defRPr>
            </a:lvl8pPr>
            <a:lvl9pPr marL="3886200" indent="-228600" fontAlgn="base">
              <a:spcBef>
                <a:spcPct val="0"/>
              </a:spcBef>
              <a:spcAft>
                <a:spcPct val="0"/>
              </a:spcAft>
              <a:defRPr sz="1600">
                <a:solidFill>
                  <a:schemeClr val="tx1"/>
                </a:solidFill>
                <a:latin typeface="Arial" charset="0"/>
                <a:cs typeface="Arial" charset="0"/>
              </a:defRPr>
            </a:lvl9pPr>
          </a:lstStyle>
          <a:p>
            <a:pPr algn="ctr">
              <a:spcBef>
                <a:spcPct val="20000"/>
              </a:spcBef>
            </a:pPr>
            <a:r>
              <a:rPr lang="tr-TR" sz="1800" dirty="0">
                <a:solidFill>
                  <a:prstClr val="black"/>
                </a:solidFill>
                <a:latin typeface="Calibri" pitchFamily="34" charset="0"/>
              </a:rPr>
              <a:t>Etkiyi DEĞERLENDİRİN ve istenilen sonucu elde etmeyi güvence altına almak için İYİLEŞTİRİN</a:t>
            </a:r>
            <a:endParaRPr lang="en-GB" sz="1800" dirty="0">
              <a:solidFill>
                <a:prstClr val="black"/>
              </a:solidFill>
              <a:latin typeface="Calibri" pitchFamily="34" charset="0"/>
            </a:endParaRPr>
          </a:p>
        </p:txBody>
      </p:sp>
    </p:spTree>
    <p:extLst>
      <p:ext uri="{BB962C8B-B14F-4D97-AF65-F5344CB8AC3E}">
        <p14:creationId xmlns:p14="http://schemas.microsoft.com/office/powerpoint/2010/main" val="51932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normAutofit/>
          </a:bodyPr>
          <a:lstStyle/>
          <a:p>
            <a:pPr eaLnBrk="1" hangingPunct="1"/>
            <a:r>
              <a:rPr lang="en-GB" sz="3200" dirty="0">
                <a:solidFill>
                  <a:schemeClr val="accent5">
                    <a:lumMod val="50000"/>
                  </a:schemeClr>
                </a:solidFill>
                <a:latin typeface="Avenir LT Std 35 Light"/>
              </a:rPr>
              <a:t>RADAR</a:t>
            </a:r>
            <a:r>
              <a:rPr lang="tr-TR" sz="3200" dirty="0">
                <a:solidFill>
                  <a:schemeClr val="accent5">
                    <a:lumMod val="50000"/>
                  </a:schemeClr>
                </a:solidFill>
                <a:latin typeface="Avenir LT Std 35 Light"/>
              </a:rPr>
              <a:t> Uygulaması</a:t>
            </a:r>
            <a:endParaRPr lang="en-GB" sz="3200" dirty="0">
              <a:solidFill>
                <a:schemeClr val="accent5">
                  <a:lumMod val="50000"/>
                </a:schemeClr>
              </a:solidFill>
              <a:latin typeface="Avenir LT Std 35 Light"/>
            </a:endParaRPr>
          </a:p>
        </p:txBody>
      </p:sp>
      <p:sp>
        <p:nvSpPr>
          <p:cNvPr id="126978" name="Content Placeholder 2"/>
          <p:cNvSpPr>
            <a:spLocks noGrp="1"/>
          </p:cNvSpPr>
          <p:nvPr>
            <p:ph idx="1"/>
          </p:nvPr>
        </p:nvSpPr>
        <p:spPr>
          <a:xfrm>
            <a:off x="441702" y="1154788"/>
            <a:ext cx="8219256" cy="4936046"/>
          </a:xfrm>
        </p:spPr>
        <p:txBody>
          <a:bodyPr/>
          <a:lstStyle/>
          <a:p>
            <a:pPr eaLnBrk="1" hangingPunct="1"/>
            <a:r>
              <a:rPr lang="en-GB" sz="2400" dirty="0"/>
              <a:t>RADAR</a:t>
            </a:r>
            <a:r>
              <a:rPr lang="tr-TR" sz="2400" dirty="0"/>
              <a:t> basit ama “sürekli iyileştirmenin” sürdürülmesini sağlamak için, farklı şekillerde uygulanabilen güçlü bir yönetim aracıdır: </a:t>
            </a:r>
            <a:endParaRPr lang="en-GB" sz="2400" dirty="0"/>
          </a:p>
          <a:p>
            <a:pPr lvl="1" eaLnBrk="1" hangingPunct="1"/>
            <a:r>
              <a:rPr lang="tr-TR" sz="2200" dirty="0"/>
              <a:t>Uygulamaya koyduğunuz yaklaşımların olgunluğunu değerlendirmede</a:t>
            </a:r>
            <a:endParaRPr lang="en-GB" sz="2200" dirty="0"/>
          </a:p>
          <a:p>
            <a:pPr lvl="1" eaLnBrk="1" hangingPunct="1"/>
            <a:r>
              <a:rPr lang="tr-TR" sz="2200" dirty="0"/>
              <a:t>Gerçekleştirdiğiniz sonuçların mükemmelliğini değerlendirmede</a:t>
            </a:r>
            <a:endParaRPr lang="en-GB" sz="2200" dirty="0"/>
          </a:p>
          <a:p>
            <a:pPr lvl="1" eaLnBrk="1" hangingPunct="1"/>
            <a:r>
              <a:rPr lang="tr-TR" sz="2200" dirty="0"/>
              <a:t>İyileştirme projelerinin yapılandırılmasına yardımcı olmada kullanılır.</a:t>
            </a:r>
            <a:endParaRPr lang="en-GB" sz="2200" dirty="0"/>
          </a:p>
          <a:p>
            <a:pPr eaLnBrk="1" hangingPunct="1"/>
            <a:r>
              <a:rPr lang="tr-TR" sz="2400" dirty="0"/>
              <a:t>Sonraki bölümlerde</a:t>
            </a:r>
            <a:r>
              <a:rPr lang="en-GB" sz="2400" dirty="0"/>
              <a:t>, </a:t>
            </a:r>
            <a:r>
              <a:rPr lang="tr-TR" sz="2400" dirty="0"/>
              <a:t>iyileştirme projeler için RADAR’ın uygulanmasına odaklanacağız. </a:t>
            </a:r>
            <a:endParaRPr lang="en-GB" sz="2400" dirty="0"/>
          </a:p>
        </p:txBody>
      </p:sp>
    </p:spTree>
    <p:extLst>
      <p:ext uri="{BB962C8B-B14F-4D97-AF65-F5344CB8AC3E}">
        <p14:creationId xmlns:p14="http://schemas.microsoft.com/office/powerpoint/2010/main" val="6143342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20" name="Picture 12" descr="C:\Users\bercin.gun\Desktop\RAD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962" y="2222469"/>
            <a:ext cx="4301753" cy="2941199"/>
          </a:xfrm>
          <a:prstGeom prst="rect">
            <a:avLst/>
          </a:prstGeom>
          <a:noFill/>
          <a:extLst>
            <a:ext uri="{909E8E84-426E-40DD-AFC4-6F175D3DCCD1}">
              <a14:hiddenFill xmlns:a14="http://schemas.microsoft.com/office/drawing/2010/main">
                <a:solidFill>
                  <a:srgbClr val="FFFFFF"/>
                </a:solidFill>
              </a14:hiddenFill>
            </a:ext>
          </a:extLst>
        </p:spPr>
      </p:pic>
      <p:sp>
        <p:nvSpPr>
          <p:cNvPr id="94210" name="Title 13"/>
          <p:cNvSpPr>
            <a:spLocks noGrp="1"/>
          </p:cNvSpPr>
          <p:nvPr>
            <p:ph type="title"/>
          </p:nvPr>
        </p:nvSpPr>
        <p:spPr>
          <a:xfrm>
            <a:off x="368151" y="116011"/>
            <a:ext cx="8229600" cy="6463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eaLnBrk="1" hangingPunct="1"/>
            <a:r>
              <a:rPr lang="en-GB" sz="3200" dirty="0">
                <a:solidFill>
                  <a:schemeClr val="accent5">
                    <a:lumMod val="50000"/>
                  </a:schemeClr>
                </a:solidFill>
                <a:latin typeface="Avenir LT Std 35 Light"/>
              </a:rPr>
              <a:t>RADAR</a:t>
            </a:r>
            <a:r>
              <a:rPr lang="tr-TR" sz="3200" dirty="0">
                <a:solidFill>
                  <a:schemeClr val="accent5">
                    <a:lumMod val="50000"/>
                  </a:schemeClr>
                </a:solidFill>
                <a:latin typeface="Avenir LT Std 35 Light"/>
              </a:rPr>
              <a:t> ile </a:t>
            </a:r>
            <a:r>
              <a:rPr lang="tr-TR" sz="3200" dirty="0">
                <a:solidFill>
                  <a:srgbClr val="C00000"/>
                </a:solidFill>
                <a:latin typeface="Avenir LT Std 35 Light"/>
              </a:rPr>
              <a:t>Girdilerin</a:t>
            </a:r>
            <a:r>
              <a:rPr lang="tr-TR" sz="3200" dirty="0">
                <a:solidFill>
                  <a:schemeClr val="accent5">
                    <a:lumMod val="50000"/>
                  </a:schemeClr>
                </a:solidFill>
                <a:latin typeface="Avenir LT Std 35 Light"/>
              </a:rPr>
              <a:t> Mükemmelliğini Anlama</a:t>
            </a:r>
            <a:endParaRPr lang="en-US" sz="3200" dirty="0">
              <a:solidFill>
                <a:schemeClr val="accent5">
                  <a:lumMod val="50000"/>
                </a:schemeClr>
              </a:solidFill>
              <a:latin typeface="Avenir LT Std 35 Light"/>
            </a:endParaRPr>
          </a:p>
        </p:txBody>
      </p:sp>
      <p:sp>
        <p:nvSpPr>
          <p:cNvPr id="2" name="Circular Arrow 1"/>
          <p:cNvSpPr/>
          <p:nvPr/>
        </p:nvSpPr>
        <p:spPr>
          <a:xfrm>
            <a:off x="1584960" y="845820"/>
            <a:ext cx="5598478" cy="5707379"/>
          </a:xfrm>
          <a:prstGeom prst="circularArrow">
            <a:avLst>
              <a:gd name="adj1" fmla="val 12500"/>
              <a:gd name="adj2" fmla="val 1142319"/>
              <a:gd name="adj3" fmla="val 20457681"/>
              <a:gd name="adj4" fmla="val 16324423"/>
              <a:gd name="adj5" fmla="val 12500"/>
            </a:avLst>
          </a:prstGeom>
        </p:spPr>
        <p:style>
          <a:lnRef idx="0">
            <a:schemeClr val="accent6"/>
          </a:lnRef>
          <a:fillRef idx="3">
            <a:schemeClr val="accent6"/>
          </a:fillRef>
          <a:effectRef idx="3">
            <a:schemeClr val="accent6"/>
          </a:effectRef>
          <a:fontRef idx="minor">
            <a:schemeClr val="lt1"/>
          </a:fontRef>
        </p:style>
        <p:txBody>
          <a:bodyPr anchor="ctr"/>
          <a:lstStyle/>
          <a:p>
            <a:pPr algn="ctr">
              <a:spcBef>
                <a:spcPct val="20000"/>
              </a:spcBef>
              <a:defRPr/>
            </a:pPr>
            <a:endParaRPr lang="en-GB" sz="1600">
              <a:solidFill>
                <a:prstClr val="black"/>
              </a:solidFill>
            </a:endParaRPr>
          </a:p>
        </p:txBody>
      </p:sp>
      <p:sp>
        <p:nvSpPr>
          <p:cNvPr id="14" name="Circular Arrow 13"/>
          <p:cNvSpPr/>
          <p:nvPr/>
        </p:nvSpPr>
        <p:spPr>
          <a:xfrm rot="10800000">
            <a:off x="1584960" y="845819"/>
            <a:ext cx="5598478" cy="5707379"/>
          </a:xfrm>
          <a:prstGeom prst="circularArrow">
            <a:avLst>
              <a:gd name="adj1" fmla="val 12500"/>
              <a:gd name="adj2" fmla="val 1142319"/>
              <a:gd name="adj3" fmla="val 20457681"/>
              <a:gd name="adj4" fmla="val 16345851"/>
              <a:gd name="adj5" fmla="val 12500"/>
            </a:avLst>
          </a:prstGeom>
        </p:spPr>
        <p:style>
          <a:lnRef idx="0">
            <a:schemeClr val="accent4"/>
          </a:lnRef>
          <a:fillRef idx="3">
            <a:schemeClr val="accent4"/>
          </a:fillRef>
          <a:effectRef idx="3">
            <a:schemeClr val="accent4"/>
          </a:effectRef>
          <a:fontRef idx="minor">
            <a:schemeClr val="lt1"/>
          </a:fontRef>
        </p:style>
        <p:txBody>
          <a:bodyPr anchor="ctr"/>
          <a:lstStyle/>
          <a:p>
            <a:pPr algn="ctr">
              <a:spcBef>
                <a:spcPct val="20000"/>
              </a:spcBef>
              <a:defRPr/>
            </a:pPr>
            <a:endParaRPr lang="en-GB" sz="1600">
              <a:solidFill>
                <a:prstClr val="black"/>
              </a:solidFill>
            </a:endParaRPr>
          </a:p>
        </p:txBody>
      </p:sp>
      <p:sp>
        <p:nvSpPr>
          <p:cNvPr id="17" name="Circular Arrow 16"/>
          <p:cNvSpPr/>
          <p:nvPr/>
        </p:nvSpPr>
        <p:spPr>
          <a:xfrm rot="5400000">
            <a:off x="1530508" y="900273"/>
            <a:ext cx="5707381" cy="5598478"/>
          </a:xfrm>
          <a:prstGeom prst="circularArrow">
            <a:avLst>
              <a:gd name="adj1" fmla="val 12500"/>
              <a:gd name="adj2" fmla="val 1142319"/>
              <a:gd name="adj3" fmla="val 20457681"/>
              <a:gd name="adj4" fmla="val 16367268"/>
              <a:gd name="adj5" fmla="val 12500"/>
            </a:avLst>
          </a:prstGeom>
        </p:spPr>
        <p:style>
          <a:lnRef idx="0">
            <a:schemeClr val="accent5"/>
          </a:lnRef>
          <a:fillRef idx="3">
            <a:schemeClr val="accent5"/>
          </a:fillRef>
          <a:effectRef idx="3">
            <a:schemeClr val="accent5"/>
          </a:effectRef>
          <a:fontRef idx="minor">
            <a:schemeClr val="lt1"/>
          </a:fontRef>
        </p:style>
        <p:txBody>
          <a:bodyPr anchor="ctr"/>
          <a:lstStyle/>
          <a:p>
            <a:pPr algn="ctr">
              <a:spcBef>
                <a:spcPct val="20000"/>
              </a:spcBef>
              <a:defRPr/>
            </a:pPr>
            <a:endParaRPr lang="en-GB" sz="1600">
              <a:solidFill>
                <a:prstClr val="black"/>
              </a:solidFill>
            </a:endParaRPr>
          </a:p>
        </p:txBody>
      </p:sp>
      <p:sp>
        <p:nvSpPr>
          <p:cNvPr id="18" name="Circular Arrow 17"/>
          <p:cNvSpPr/>
          <p:nvPr/>
        </p:nvSpPr>
        <p:spPr>
          <a:xfrm rot="16200000">
            <a:off x="1530509" y="900270"/>
            <a:ext cx="5707379" cy="5598478"/>
          </a:xfrm>
          <a:prstGeom prst="circularArrow">
            <a:avLst>
              <a:gd name="adj1" fmla="val 12500"/>
              <a:gd name="adj2" fmla="val 1142319"/>
              <a:gd name="adj3" fmla="val 20457681"/>
              <a:gd name="adj4" fmla="val 16348631"/>
              <a:gd name="adj5" fmla="val 12500"/>
            </a:avLst>
          </a:prstGeom>
        </p:spPr>
        <p:style>
          <a:lnRef idx="0">
            <a:schemeClr val="accent3"/>
          </a:lnRef>
          <a:fillRef idx="3">
            <a:schemeClr val="accent3"/>
          </a:fillRef>
          <a:effectRef idx="3">
            <a:schemeClr val="accent3"/>
          </a:effectRef>
          <a:fontRef idx="minor">
            <a:schemeClr val="lt1"/>
          </a:fontRef>
        </p:style>
        <p:txBody>
          <a:bodyPr anchor="ctr"/>
          <a:lstStyle/>
          <a:p>
            <a:pPr algn="ctr">
              <a:spcBef>
                <a:spcPct val="20000"/>
              </a:spcBef>
              <a:defRPr/>
            </a:pPr>
            <a:endParaRPr lang="en-GB" sz="1600">
              <a:solidFill>
                <a:prstClr val="black"/>
              </a:solidFill>
            </a:endParaRPr>
          </a:p>
        </p:txBody>
      </p:sp>
      <p:sp>
        <p:nvSpPr>
          <p:cNvPr id="4" name="TextBox 3"/>
          <p:cNvSpPr txBox="1">
            <a:spLocks noChangeArrowheads="1"/>
          </p:cNvSpPr>
          <p:nvPr/>
        </p:nvSpPr>
        <p:spPr bwMode="auto">
          <a:xfrm>
            <a:off x="278150" y="1409700"/>
            <a:ext cx="25709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fontAlgn="base">
              <a:spcBef>
                <a:spcPct val="0"/>
              </a:spcBef>
              <a:spcAft>
                <a:spcPct val="0"/>
              </a:spcAft>
              <a:defRPr sz="1600">
                <a:solidFill>
                  <a:schemeClr val="tx1"/>
                </a:solidFill>
                <a:latin typeface="Arial" charset="0"/>
                <a:cs typeface="Arial" charset="0"/>
              </a:defRPr>
            </a:lvl6pPr>
            <a:lvl7pPr marL="2971800" indent="-228600" fontAlgn="base">
              <a:spcBef>
                <a:spcPct val="0"/>
              </a:spcBef>
              <a:spcAft>
                <a:spcPct val="0"/>
              </a:spcAft>
              <a:defRPr sz="1600">
                <a:solidFill>
                  <a:schemeClr val="tx1"/>
                </a:solidFill>
                <a:latin typeface="Arial" charset="0"/>
                <a:cs typeface="Arial" charset="0"/>
              </a:defRPr>
            </a:lvl7pPr>
            <a:lvl8pPr marL="3429000" indent="-228600" fontAlgn="base">
              <a:spcBef>
                <a:spcPct val="0"/>
              </a:spcBef>
              <a:spcAft>
                <a:spcPct val="0"/>
              </a:spcAft>
              <a:defRPr sz="1600">
                <a:solidFill>
                  <a:schemeClr val="tx1"/>
                </a:solidFill>
                <a:latin typeface="Arial" charset="0"/>
                <a:cs typeface="Arial" charset="0"/>
              </a:defRPr>
            </a:lvl8pPr>
            <a:lvl9pPr marL="3886200" indent="-228600" fontAlgn="base">
              <a:spcBef>
                <a:spcPct val="0"/>
              </a:spcBef>
              <a:spcAft>
                <a:spcPct val="0"/>
              </a:spcAft>
              <a:defRPr sz="1600">
                <a:solidFill>
                  <a:schemeClr val="tx1"/>
                </a:solidFill>
                <a:latin typeface="Arial" charset="0"/>
                <a:cs typeface="Arial" charset="0"/>
              </a:defRPr>
            </a:lvl9pPr>
          </a:lstStyle>
          <a:p>
            <a:pPr algn="ctr">
              <a:spcBef>
                <a:spcPct val="20000"/>
              </a:spcBef>
            </a:pPr>
            <a:r>
              <a:rPr lang="tr-TR" sz="1800" dirty="0">
                <a:solidFill>
                  <a:prstClr val="black"/>
                </a:solidFill>
                <a:latin typeface="Calibri" pitchFamily="34" charset="0"/>
              </a:rPr>
              <a:t>Gerçekleştirmek istediğiniz SONUÇLARI tanımlayın</a:t>
            </a:r>
            <a:endParaRPr lang="en-GB" sz="1800" dirty="0">
              <a:solidFill>
                <a:prstClr val="black"/>
              </a:solidFill>
              <a:latin typeface="Calibri" pitchFamily="34" charset="0"/>
            </a:endParaRPr>
          </a:p>
        </p:txBody>
      </p:sp>
      <p:sp>
        <p:nvSpPr>
          <p:cNvPr id="20" name="TextBox 19"/>
          <p:cNvSpPr txBox="1">
            <a:spLocks noChangeArrowheads="1"/>
          </p:cNvSpPr>
          <p:nvPr/>
        </p:nvSpPr>
        <p:spPr bwMode="auto">
          <a:xfrm>
            <a:off x="6075370" y="1132701"/>
            <a:ext cx="2120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fontAlgn="base">
              <a:spcBef>
                <a:spcPct val="0"/>
              </a:spcBef>
              <a:spcAft>
                <a:spcPct val="0"/>
              </a:spcAft>
              <a:defRPr sz="1600">
                <a:solidFill>
                  <a:schemeClr val="tx1"/>
                </a:solidFill>
                <a:latin typeface="Arial" charset="0"/>
                <a:cs typeface="Arial" charset="0"/>
              </a:defRPr>
            </a:lvl6pPr>
            <a:lvl7pPr marL="2971800" indent="-228600" fontAlgn="base">
              <a:spcBef>
                <a:spcPct val="0"/>
              </a:spcBef>
              <a:spcAft>
                <a:spcPct val="0"/>
              </a:spcAft>
              <a:defRPr sz="1600">
                <a:solidFill>
                  <a:schemeClr val="tx1"/>
                </a:solidFill>
                <a:latin typeface="Arial" charset="0"/>
                <a:cs typeface="Arial" charset="0"/>
              </a:defRPr>
            </a:lvl7pPr>
            <a:lvl8pPr marL="3429000" indent="-228600" fontAlgn="base">
              <a:spcBef>
                <a:spcPct val="0"/>
              </a:spcBef>
              <a:spcAft>
                <a:spcPct val="0"/>
              </a:spcAft>
              <a:defRPr sz="1600">
                <a:solidFill>
                  <a:schemeClr val="tx1"/>
                </a:solidFill>
                <a:latin typeface="Arial" charset="0"/>
                <a:cs typeface="Arial" charset="0"/>
              </a:defRPr>
            </a:lvl8pPr>
            <a:lvl9pPr marL="3886200" indent="-228600" fontAlgn="base">
              <a:spcBef>
                <a:spcPct val="0"/>
              </a:spcBef>
              <a:spcAft>
                <a:spcPct val="0"/>
              </a:spcAft>
              <a:defRPr sz="1600">
                <a:solidFill>
                  <a:schemeClr val="tx1"/>
                </a:solidFill>
                <a:latin typeface="Arial" charset="0"/>
                <a:cs typeface="Arial" charset="0"/>
              </a:defRPr>
            </a:lvl9pPr>
          </a:lstStyle>
          <a:p>
            <a:pPr algn="ctr">
              <a:spcBef>
                <a:spcPct val="20000"/>
              </a:spcBef>
            </a:pPr>
            <a:r>
              <a:rPr lang="tr-TR" sz="1800" dirty="0">
                <a:solidFill>
                  <a:prstClr val="black"/>
                </a:solidFill>
                <a:latin typeface="Calibri" pitchFamily="34" charset="0"/>
              </a:rPr>
              <a:t>İyileştirmeyi gerçekleştirecek YAKLAŞIMLARI geliştirin</a:t>
            </a:r>
            <a:endParaRPr lang="en-GB" sz="1800" dirty="0">
              <a:solidFill>
                <a:prstClr val="black"/>
              </a:solidFill>
              <a:latin typeface="Calibri" pitchFamily="34" charset="0"/>
            </a:endParaRPr>
          </a:p>
        </p:txBody>
      </p:sp>
      <p:sp>
        <p:nvSpPr>
          <p:cNvPr id="21" name="TextBox 20"/>
          <p:cNvSpPr txBox="1">
            <a:spLocks noChangeArrowheads="1"/>
          </p:cNvSpPr>
          <p:nvPr/>
        </p:nvSpPr>
        <p:spPr bwMode="auto">
          <a:xfrm>
            <a:off x="6362363" y="4990197"/>
            <a:ext cx="22336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fontAlgn="base">
              <a:spcBef>
                <a:spcPct val="0"/>
              </a:spcBef>
              <a:spcAft>
                <a:spcPct val="0"/>
              </a:spcAft>
              <a:defRPr sz="1600">
                <a:solidFill>
                  <a:schemeClr val="tx1"/>
                </a:solidFill>
                <a:latin typeface="Arial" charset="0"/>
                <a:cs typeface="Arial" charset="0"/>
              </a:defRPr>
            </a:lvl6pPr>
            <a:lvl7pPr marL="2971800" indent="-228600" fontAlgn="base">
              <a:spcBef>
                <a:spcPct val="0"/>
              </a:spcBef>
              <a:spcAft>
                <a:spcPct val="0"/>
              </a:spcAft>
              <a:defRPr sz="1600">
                <a:solidFill>
                  <a:schemeClr val="tx1"/>
                </a:solidFill>
                <a:latin typeface="Arial" charset="0"/>
                <a:cs typeface="Arial" charset="0"/>
              </a:defRPr>
            </a:lvl7pPr>
            <a:lvl8pPr marL="3429000" indent="-228600" fontAlgn="base">
              <a:spcBef>
                <a:spcPct val="0"/>
              </a:spcBef>
              <a:spcAft>
                <a:spcPct val="0"/>
              </a:spcAft>
              <a:defRPr sz="1600">
                <a:solidFill>
                  <a:schemeClr val="tx1"/>
                </a:solidFill>
                <a:latin typeface="Arial" charset="0"/>
                <a:cs typeface="Arial" charset="0"/>
              </a:defRPr>
            </a:lvl8pPr>
            <a:lvl9pPr marL="3886200" indent="-228600" fontAlgn="base">
              <a:spcBef>
                <a:spcPct val="0"/>
              </a:spcBef>
              <a:spcAft>
                <a:spcPct val="0"/>
              </a:spcAft>
              <a:defRPr sz="1600">
                <a:solidFill>
                  <a:schemeClr val="tx1"/>
                </a:solidFill>
                <a:latin typeface="Arial" charset="0"/>
                <a:cs typeface="Arial" charset="0"/>
              </a:defRPr>
            </a:lvl9pPr>
          </a:lstStyle>
          <a:p>
            <a:pPr algn="ctr">
              <a:spcBef>
                <a:spcPct val="20000"/>
              </a:spcBef>
            </a:pPr>
            <a:r>
              <a:rPr lang="tr-TR" sz="1800" dirty="0">
                <a:solidFill>
                  <a:prstClr val="black"/>
                </a:solidFill>
                <a:latin typeface="Calibri" pitchFamily="34" charset="0"/>
              </a:rPr>
              <a:t>İyileştirme Planını YAYIN</a:t>
            </a:r>
            <a:endParaRPr lang="en-GB" sz="1800" dirty="0">
              <a:solidFill>
                <a:prstClr val="black"/>
              </a:solidFill>
              <a:latin typeface="Calibri" pitchFamily="34" charset="0"/>
            </a:endParaRPr>
          </a:p>
        </p:txBody>
      </p:sp>
      <p:sp>
        <p:nvSpPr>
          <p:cNvPr id="22" name="TextBox 21"/>
          <p:cNvSpPr txBox="1">
            <a:spLocks noChangeArrowheads="1"/>
          </p:cNvSpPr>
          <p:nvPr/>
        </p:nvSpPr>
        <p:spPr bwMode="auto">
          <a:xfrm>
            <a:off x="368151" y="4379264"/>
            <a:ext cx="194872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fontAlgn="base">
              <a:spcBef>
                <a:spcPct val="0"/>
              </a:spcBef>
              <a:spcAft>
                <a:spcPct val="0"/>
              </a:spcAft>
              <a:defRPr sz="1600">
                <a:solidFill>
                  <a:schemeClr val="tx1"/>
                </a:solidFill>
                <a:latin typeface="Arial" charset="0"/>
                <a:cs typeface="Arial" charset="0"/>
              </a:defRPr>
            </a:lvl6pPr>
            <a:lvl7pPr marL="2971800" indent="-228600" fontAlgn="base">
              <a:spcBef>
                <a:spcPct val="0"/>
              </a:spcBef>
              <a:spcAft>
                <a:spcPct val="0"/>
              </a:spcAft>
              <a:defRPr sz="1600">
                <a:solidFill>
                  <a:schemeClr val="tx1"/>
                </a:solidFill>
                <a:latin typeface="Arial" charset="0"/>
                <a:cs typeface="Arial" charset="0"/>
              </a:defRPr>
            </a:lvl7pPr>
            <a:lvl8pPr marL="3429000" indent="-228600" fontAlgn="base">
              <a:spcBef>
                <a:spcPct val="0"/>
              </a:spcBef>
              <a:spcAft>
                <a:spcPct val="0"/>
              </a:spcAft>
              <a:defRPr sz="1600">
                <a:solidFill>
                  <a:schemeClr val="tx1"/>
                </a:solidFill>
                <a:latin typeface="Arial" charset="0"/>
                <a:cs typeface="Arial" charset="0"/>
              </a:defRPr>
            </a:lvl8pPr>
            <a:lvl9pPr marL="3886200" indent="-228600" fontAlgn="base">
              <a:spcBef>
                <a:spcPct val="0"/>
              </a:spcBef>
              <a:spcAft>
                <a:spcPct val="0"/>
              </a:spcAft>
              <a:defRPr sz="1600">
                <a:solidFill>
                  <a:schemeClr val="tx1"/>
                </a:solidFill>
                <a:latin typeface="Arial" charset="0"/>
                <a:cs typeface="Arial" charset="0"/>
              </a:defRPr>
            </a:lvl9pPr>
          </a:lstStyle>
          <a:p>
            <a:pPr algn="ctr">
              <a:spcBef>
                <a:spcPct val="20000"/>
              </a:spcBef>
            </a:pPr>
            <a:r>
              <a:rPr lang="tr-TR" sz="1800" dirty="0">
                <a:solidFill>
                  <a:prstClr val="black"/>
                </a:solidFill>
                <a:latin typeface="Calibri" pitchFamily="34" charset="0"/>
              </a:rPr>
              <a:t>Etkiyi DEĞERLENDİRİN ve istenilen sonucu elde etmeyi güvence altına almak için İYİLEŞTİRİN</a:t>
            </a:r>
            <a:endParaRPr lang="en-GB" sz="1800" dirty="0">
              <a:solidFill>
                <a:prstClr val="black"/>
              </a:solidFill>
              <a:latin typeface="Calibri" pitchFamily="34" charset="0"/>
            </a:endParaRPr>
          </a:p>
        </p:txBody>
      </p:sp>
      <p:sp>
        <p:nvSpPr>
          <p:cNvPr id="12" name="Oval 11">
            <a:extLst>
              <a:ext uri="{FF2B5EF4-FFF2-40B4-BE49-F238E27FC236}">
                <a16:creationId xmlns="" xmlns:a16="http://schemas.microsoft.com/office/drawing/2014/main" id="{D9620F25-E0B7-464F-921B-2F4623313F15}"/>
              </a:ext>
            </a:extLst>
          </p:cNvPr>
          <p:cNvSpPr/>
          <p:nvPr/>
        </p:nvSpPr>
        <p:spPr>
          <a:xfrm>
            <a:off x="78059" y="4163438"/>
            <a:ext cx="2533650" cy="2582695"/>
          </a:xfrm>
          <a:prstGeom prst="ellipse">
            <a:avLst/>
          </a:prstGeom>
          <a:noFill/>
          <a:ln w="698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a:extLst>
              <a:ext uri="{FF2B5EF4-FFF2-40B4-BE49-F238E27FC236}">
                <a16:creationId xmlns="" xmlns:a16="http://schemas.microsoft.com/office/drawing/2014/main" id="{7CEC463B-01A7-4B94-8353-AEE1DA507ACF}"/>
              </a:ext>
            </a:extLst>
          </p:cNvPr>
          <p:cNvSpPr/>
          <p:nvPr/>
        </p:nvSpPr>
        <p:spPr>
          <a:xfrm>
            <a:off x="5916614" y="762343"/>
            <a:ext cx="2533650" cy="2102356"/>
          </a:xfrm>
          <a:prstGeom prst="ellipse">
            <a:avLst/>
          </a:prstGeom>
          <a:noFill/>
          <a:ln w="698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a:extLst>
              <a:ext uri="{FF2B5EF4-FFF2-40B4-BE49-F238E27FC236}">
                <a16:creationId xmlns="" xmlns:a16="http://schemas.microsoft.com/office/drawing/2014/main" id="{4101EC71-AF55-4ABF-8FA1-CFCA68D6B9D7}"/>
              </a:ext>
            </a:extLst>
          </p:cNvPr>
          <p:cNvSpPr/>
          <p:nvPr/>
        </p:nvSpPr>
        <p:spPr>
          <a:xfrm>
            <a:off x="6292215" y="4342171"/>
            <a:ext cx="2533650" cy="2102356"/>
          </a:xfrm>
          <a:prstGeom prst="ellipse">
            <a:avLst/>
          </a:prstGeom>
          <a:noFill/>
          <a:ln w="698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69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nvGraphicFramePr>
        <p:xfrm>
          <a:off x="525294" y="1338146"/>
          <a:ext cx="8065587" cy="4166048"/>
        </p:xfrm>
        <a:graphic>
          <a:graphicData uri="http://schemas.openxmlformats.org/drawingml/2006/table">
            <a:tbl>
              <a:tblPr firstRow="1" firstCol="1" bandRow="1"/>
              <a:tblGrid>
                <a:gridCol w="1420238">
                  <a:extLst>
                    <a:ext uri="{9D8B030D-6E8A-4147-A177-3AD203B41FA5}">
                      <a16:colId xmlns="" xmlns:a16="http://schemas.microsoft.com/office/drawing/2014/main" val="20000"/>
                    </a:ext>
                  </a:extLst>
                </a:gridCol>
                <a:gridCol w="1459149">
                  <a:extLst>
                    <a:ext uri="{9D8B030D-6E8A-4147-A177-3AD203B41FA5}">
                      <a16:colId xmlns="" xmlns:a16="http://schemas.microsoft.com/office/drawing/2014/main" val="20001"/>
                    </a:ext>
                  </a:extLst>
                </a:gridCol>
                <a:gridCol w="5186200">
                  <a:extLst>
                    <a:ext uri="{9D8B030D-6E8A-4147-A177-3AD203B41FA5}">
                      <a16:colId xmlns="" xmlns:a16="http://schemas.microsoft.com/office/drawing/2014/main" val="20002"/>
                    </a:ext>
                  </a:extLst>
                </a:gridCol>
              </a:tblGrid>
              <a:tr h="207384">
                <a:tc>
                  <a:txBody>
                    <a:bodyPr/>
                    <a:lstStyle/>
                    <a:p>
                      <a:pPr algn="just">
                        <a:spcBef>
                          <a:spcPts val="100"/>
                        </a:spcBef>
                        <a:spcAft>
                          <a:spcPts val="100"/>
                        </a:spcAft>
                      </a:pPr>
                      <a:r>
                        <a:rPr lang="tr-TR" sz="1600" b="1" dirty="0">
                          <a:solidFill>
                            <a:srgbClr val="FFFFFF"/>
                          </a:solidFill>
                          <a:effectLst/>
                          <a:latin typeface="Calibri"/>
                          <a:ea typeface="Times New Roman"/>
                          <a:cs typeface="Arial"/>
                        </a:rPr>
                        <a:t>Boyutlar</a:t>
                      </a:r>
                      <a:endParaRPr lang="tr-TR" sz="1600" dirty="0">
                        <a:effectLst/>
                        <a:latin typeface="Calibri"/>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spcBef>
                          <a:spcPts val="100"/>
                        </a:spcBef>
                        <a:spcAft>
                          <a:spcPts val="100"/>
                        </a:spcAft>
                      </a:pPr>
                      <a:r>
                        <a:rPr lang="tr-TR" sz="1600" b="1">
                          <a:solidFill>
                            <a:srgbClr val="FFFFFF"/>
                          </a:solidFill>
                          <a:effectLst/>
                          <a:latin typeface="Calibri"/>
                          <a:ea typeface="Times New Roman"/>
                          <a:cs typeface="Arial"/>
                        </a:rPr>
                        <a:t>Unsurlar</a:t>
                      </a:r>
                      <a:endParaRPr lang="tr-TR" sz="1600">
                        <a:effectLst/>
                        <a:latin typeface="Calibri"/>
                        <a:ea typeface="Times New Roman"/>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spcBef>
                          <a:spcPts val="100"/>
                        </a:spcBef>
                        <a:spcAft>
                          <a:spcPts val="100"/>
                        </a:spcAft>
                      </a:pPr>
                      <a:r>
                        <a:rPr lang="tr-TR" sz="1600" b="1">
                          <a:solidFill>
                            <a:srgbClr val="FFFFFF"/>
                          </a:solidFill>
                          <a:effectLst/>
                          <a:latin typeface="Calibri"/>
                          <a:ea typeface="Times New Roman"/>
                          <a:cs typeface="Arial"/>
                        </a:rPr>
                        <a:t>Tanım</a:t>
                      </a:r>
                      <a:endParaRPr lang="tr-TR" sz="1600">
                        <a:effectLst/>
                        <a:latin typeface="Calibri"/>
                        <a:ea typeface="Times New Roman"/>
                        <a:cs typeface="Times New Roman"/>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extLst>
                  <a:ext uri="{0D108BD9-81ED-4DB2-BD59-A6C34878D82A}">
                    <a16:rowId xmlns="" xmlns:a16="http://schemas.microsoft.com/office/drawing/2014/main" val="10000"/>
                  </a:ext>
                </a:extLst>
              </a:tr>
              <a:tr h="522961">
                <a:tc rowSpan="2">
                  <a:txBody>
                    <a:bodyPr/>
                    <a:lstStyle/>
                    <a:p>
                      <a:pPr algn="l">
                        <a:spcAft>
                          <a:spcPts val="0"/>
                        </a:spcAft>
                      </a:pPr>
                      <a:r>
                        <a:rPr lang="tr-TR" sz="1600" b="1" dirty="0">
                          <a:effectLst/>
                          <a:latin typeface="Calibri"/>
                          <a:ea typeface="Times New Roman"/>
                          <a:cs typeface="Arial"/>
                        </a:rPr>
                        <a:t>Yaklaşım </a:t>
                      </a:r>
                      <a:endParaRPr lang="tr-TR" sz="1600" dirty="0">
                        <a:effectLst/>
                        <a:latin typeface="Calibri"/>
                        <a:ea typeface="Times New Roman"/>
                        <a:cs typeface="Times New Roman"/>
                      </a:endParaRPr>
                    </a:p>
                  </a:txBody>
                  <a:tcPr marL="68580" marR="68580"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tr-TR" sz="1600" dirty="0">
                          <a:effectLst/>
                          <a:latin typeface="Calibri"/>
                          <a:ea typeface="Times New Roman"/>
                          <a:cs typeface="Arial"/>
                        </a:rPr>
                        <a:t>Sağlam Temelli</a:t>
                      </a:r>
                      <a:endParaRPr lang="tr-TR" sz="1600" dirty="0">
                        <a:effectLst/>
                        <a:latin typeface="Calibri"/>
                        <a:ea typeface="Times New Roman"/>
                        <a:cs typeface="Times New Roman"/>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l">
                        <a:spcBef>
                          <a:spcPts val="100"/>
                        </a:spcBef>
                        <a:spcAft>
                          <a:spcPts val="100"/>
                        </a:spcAft>
                      </a:pPr>
                      <a:r>
                        <a:rPr lang="tr-TR" sz="1600" dirty="0">
                          <a:effectLst/>
                          <a:latin typeface="Calibri"/>
                          <a:ea typeface="Times New Roman"/>
                          <a:cs typeface="Arial"/>
                        </a:rPr>
                        <a:t>Yaklaşımlar, anlaşılır bir temele dayanır, ilgili paydaşların gereksinimlerine odaklanmıştır ve süreçleri esas alır. </a:t>
                      </a:r>
                      <a:endParaRPr lang="tr-TR" sz="1600" dirty="0">
                        <a:effectLst/>
                        <a:latin typeface="Calibri"/>
                        <a:ea typeface="Times New Roman"/>
                        <a:cs typeface="Times New Roman"/>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 xmlns:a16="http://schemas.microsoft.com/office/drawing/2014/main" val="10001"/>
                  </a:ext>
                </a:extLst>
              </a:tr>
              <a:tr h="522961">
                <a:tc vMerge="1">
                  <a:txBody>
                    <a:bodyPr/>
                    <a:lstStyle/>
                    <a:p>
                      <a:endParaRPr lang="tr-TR"/>
                    </a:p>
                  </a:txBody>
                  <a:tcPr/>
                </a:tc>
                <a:tc>
                  <a:txBody>
                    <a:bodyPr/>
                    <a:lstStyle/>
                    <a:p>
                      <a:pPr algn="l">
                        <a:spcAft>
                          <a:spcPts val="0"/>
                        </a:spcAft>
                      </a:pPr>
                      <a:r>
                        <a:rPr lang="tr-TR" sz="1600" dirty="0">
                          <a:effectLst/>
                          <a:latin typeface="Calibri"/>
                          <a:ea typeface="Times New Roman"/>
                          <a:cs typeface="Arial"/>
                        </a:rPr>
                        <a:t>Bütünleşik</a:t>
                      </a:r>
                      <a:endParaRPr lang="tr-TR" sz="1600" dirty="0">
                        <a:effectLst/>
                        <a:latin typeface="Calibri"/>
                        <a:ea typeface="Times New Roman"/>
                        <a:cs typeface="Times New Roman"/>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6">
                        <a:lumMod val="20000"/>
                        <a:lumOff val="80000"/>
                      </a:schemeClr>
                    </a:solidFill>
                  </a:tcPr>
                </a:tc>
                <a:tc>
                  <a:txBody>
                    <a:bodyPr/>
                    <a:lstStyle/>
                    <a:p>
                      <a:pPr algn="l">
                        <a:spcBef>
                          <a:spcPts val="100"/>
                        </a:spcBef>
                        <a:spcAft>
                          <a:spcPts val="100"/>
                        </a:spcAft>
                      </a:pPr>
                      <a:r>
                        <a:rPr lang="tr-TR" sz="1600" dirty="0">
                          <a:effectLst/>
                          <a:latin typeface="Calibri"/>
                          <a:ea typeface="Times New Roman"/>
                          <a:cs typeface="Arial"/>
                        </a:rPr>
                        <a:t>Yaklaşımlar stratejileri destekler ve ilgili diğer yaklaşımlarla ilişkilendirilir. </a:t>
                      </a:r>
                      <a:endParaRPr lang="tr-TR" sz="1600" dirty="0">
                        <a:effectLst/>
                        <a:latin typeface="Calibri"/>
                        <a:ea typeface="Times New Roman"/>
                        <a:cs typeface="Times New Roman"/>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2"/>
                  </a:ext>
                </a:extLst>
              </a:tr>
              <a:tr h="261481">
                <a:tc rowSpan="2">
                  <a:txBody>
                    <a:bodyPr/>
                    <a:lstStyle/>
                    <a:p>
                      <a:pPr algn="l">
                        <a:spcAft>
                          <a:spcPts val="0"/>
                        </a:spcAft>
                      </a:pPr>
                      <a:r>
                        <a:rPr lang="tr-TR" sz="1600" b="1" dirty="0">
                          <a:effectLst/>
                          <a:latin typeface="Calibri"/>
                          <a:ea typeface="Times New Roman"/>
                          <a:cs typeface="Arial"/>
                        </a:rPr>
                        <a:t>Yayılım</a:t>
                      </a:r>
                      <a:endParaRPr lang="tr-TR" sz="1600" dirty="0">
                        <a:effectLst/>
                        <a:latin typeface="Calibri"/>
                        <a:ea typeface="Times New Roman"/>
                        <a:cs typeface="Times New Roman"/>
                      </a:endParaRPr>
                    </a:p>
                  </a:txBody>
                  <a:tcPr marL="68580" marR="68580"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tr-TR" sz="1600">
                          <a:effectLst/>
                          <a:latin typeface="Calibri"/>
                          <a:ea typeface="Times New Roman"/>
                          <a:cs typeface="Arial"/>
                        </a:rPr>
                        <a:t>Uygulama</a:t>
                      </a:r>
                      <a:endParaRPr lang="tr-TR" sz="1600">
                        <a:effectLst/>
                        <a:latin typeface="Calibri"/>
                        <a:ea typeface="Times New Roman"/>
                        <a:cs typeface="Times New Roman"/>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l">
                        <a:spcBef>
                          <a:spcPts val="100"/>
                        </a:spcBef>
                        <a:spcAft>
                          <a:spcPts val="100"/>
                        </a:spcAft>
                      </a:pPr>
                      <a:r>
                        <a:rPr lang="tr-TR" sz="1600" dirty="0">
                          <a:effectLst/>
                          <a:latin typeface="Calibri"/>
                          <a:ea typeface="Times New Roman"/>
                          <a:cs typeface="Arial"/>
                        </a:rPr>
                        <a:t>Yaklaşımlar zamanında ve ilgili alanlarda uygulanır.</a:t>
                      </a:r>
                      <a:endParaRPr lang="tr-TR" sz="1600" dirty="0">
                        <a:effectLst/>
                        <a:latin typeface="Calibri"/>
                        <a:ea typeface="Times New Roman"/>
                        <a:cs typeface="Times New Roman"/>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 xmlns:a16="http://schemas.microsoft.com/office/drawing/2014/main" val="10003"/>
                  </a:ext>
                </a:extLst>
              </a:tr>
              <a:tr h="522961">
                <a:tc vMerge="1">
                  <a:txBody>
                    <a:bodyPr/>
                    <a:lstStyle/>
                    <a:p>
                      <a:endParaRPr lang="tr-TR"/>
                    </a:p>
                  </a:txBody>
                  <a:tcPr/>
                </a:tc>
                <a:tc>
                  <a:txBody>
                    <a:bodyPr/>
                    <a:lstStyle/>
                    <a:p>
                      <a:pPr algn="l">
                        <a:spcAft>
                          <a:spcPts val="0"/>
                        </a:spcAft>
                      </a:pPr>
                      <a:r>
                        <a:rPr lang="tr-TR" sz="1600" dirty="0">
                          <a:effectLst/>
                          <a:latin typeface="Calibri"/>
                          <a:ea typeface="Times New Roman"/>
                          <a:cs typeface="Arial"/>
                        </a:rPr>
                        <a:t>Yapısallık</a:t>
                      </a:r>
                      <a:endParaRPr lang="tr-TR" sz="1600" dirty="0">
                        <a:effectLst/>
                        <a:latin typeface="Calibri"/>
                        <a:ea typeface="Times New Roman"/>
                        <a:cs typeface="Times New Roman"/>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5">
                        <a:lumMod val="20000"/>
                        <a:lumOff val="80000"/>
                      </a:schemeClr>
                    </a:solidFill>
                  </a:tcPr>
                </a:tc>
                <a:tc>
                  <a:txBody>
                    <a:bodyPr/>
                    <a:lstStyle/>
                    <a:p>
                      <a:pPr algn="l">
                        <a:spcBef>
                          <a:spcPts val="100"/>
                        </a:spcBef>
                        <a:spcAft>
                          <a:spcPts val="100"/>
                        </a:spcAft>
                      </a:pPr>
                      <a:r>
                        <a:rPr lang="tr-TR" sz="1600" dirty="0">
                          <a:effectLst/>
                          <a:latin typeface="Calibri"/>
                          <a:ea typeface="Times New Roman"/>
                          <a:cs typeface="Arial"/>
                        </a:rPr>
                        <a:t>Uygulama yapısal olarak gerçekleştirilir, esnekliği ve kurumsal çevikliği destekler. </a:t>
                      </a:r>
                      <a:endParaRPr lang="tr-TR" sz="1600" dirty="0">
                        <a:effectLst/>
                        <a:latin typeface="Calibri"/>
                        <a:ea typeface="Times New Roman"/>
                        <a:cs typeface="Times New Roman"/>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4"/>
                  </a:ext>
                </a:extLst>
              </a:tr>
              <a:tr h="522961">
                <a:tc rowSpan="3">
                  <a:txBody>
                    <a:bodyPr/>
                    <a:lstStyle/>
                    <a:p>
                      <a:pPr algn="l">
                        <a:spcAft>
                          <a:spcPts val="0"/>
                        </a:spcAft>
                      </a:pPr>
                      <a:r>
                        <a:rPr lang="tr-TR" sz="1600" b="1" dirty="0">
                          <a:effectLst/>
                          <a:latin typeface="Calibri"/>
                          <a:ea typeface="Times New Roman"/>
                          <a:cs typeface="Arial"/>
                        </a:rPr>
                        <a:t>Değerlendirme ve İyileştirme</a:t>
                      </a:r>
                      <a:endParaRPr lang="tr-TR" sz="1600" dirty="0">
                        <a:effectLst/>
                        <a:latin typeface="Calibri"/>
                        <a:ea typeface="Times New Roman"/>
                        <a:cs typeface="Times New Roman"/>
                      </a:endParaRPr>
                    </a:p>
                  </a:txBody>
                  <a:tcPr marL="68580" marR="68580"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4">
                        <a:lumMod val="20000"/>
                        <a:lumOff val="80000"/>
                      </a:schemeClr>
                    </a:solidFill>
                  </a:tcPr>
                </a:tc>
                <a:tc>
                  <a:txBody>
                    <a:bodyPr/>
                    <a:lstStyle/>
                    <a:p>
                      <a:pPr algn="l">
                        <a:spcAft>
                          <a:spcPts val="0"/>
                        </a:spcAft>
                      </a:pPr>
                      <a:r>
                        <a:rPr lang="tr-TR" sz="1600" dirty="0">
                          <a:effectLst/>
                          <a:latin typeface="Calibri"/>
                          <a:ea typeface="Times New Roman"/>
                          <a:cs typeface="Arial"/>
                        </a:rPr>
                        <a:t>Ölçme</a:t>
                      </a:r>
                      <a:endParaRPr lang="tr-TR" sz="1600" dirty="0">
                        <a:effectLst/>
                        <a:latin typeface="Calibri"/>
                        <a:ea typeface="Times New Roman"/>
                        <a:cs typeface="Times New Roman"/>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l">
                        <a:spcBef>
                          <a:spcPts val="100"/>
                        </a:spcBef>
                        <a:spcAft>
                          <a:spcPts val="100"/>
                        </a:spcAft>
                      </a:pPr>
                      <a:r>
                        <a:rPr lang="tr-TR" sz="1600">
                          <a:effectLst/>
                          <a:latin typeface="Calibri"/>
                          <a:ea typeface="Times New Roman"/>
                          <a:cs typeface="Arial"/>
                        </a:rPr>
                        <a:t>Yaklaşımların ve yayılımın etkililiği ve verimliliği düzenli olarak ölçülür. </a:t>
                      </a:r>
                      <a:endParaRPr lang="tr-TR" sz="1600">
                        <a:effectLst/>
                        <a:latin typeface="Calibri"/>
                        <a:ea typeface="Times New Roman"/>
                        <a:cs typeface="Times New Roman"/>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 xmlns:a16="http://schemas.microsoft.com/office/drawing/2014/main" val="10005"/>
                  </a:ext>
                </a:extLst>
              </a:tr>
              <a:tr h="522961">
                <a:tc vMerge="1">
                  <a:txBody>
                    <a:bodyPr/>
                    <a:lstStyle/>
                    <a:p>
                      <a:endParaRPr lang="tr-TR"/>
                    </a:p>
                  </a:txBody>
                  <a:tcPr/>
                </a:tc>
                <a:tc>
                  <a:txBody>
                    <a:bodyPr/>
                    <a:lstStyle/>
                    <a:p>
                      <a:pPr algn="l">
                        <a:spcAft>
                          <a:spcPts val="0"/>
                        </a:spcAft>
                      </a:pPr>
                      <a:r>
                        <a:rPr lang="tr-TR" sz="1600" dirty="0">
                          <a:effectLst/>
                          <a:latin typeface="Calibri"/>
                          <a:ea typeface="Times New Roman"/>
                          <a:cs typeface="Arial"/>
                        </a:rPr>
                        <a:t>Öğrenme ve Yaratıcılık</a:t>
                      </a:r>
                      <a:endParaRPr lang="tr-TR" sz="1600" dirty="0">
                        <a:effectLst/>
                        <a:latin typeface="Calibri"/>
                        <a:ea typeface="Times New Roman"/>
                        <a:cs typeface="Times New Roman"/>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4">
                        <a:lumMod val="20000"/>
                        <a:lumOff val="80000"/>
                      </a:schemeClr>
                    </a:solidFill>
                  </a:tcPr>
                </a:tc>
                <a:tc>
                  <a:txBody>
                    <a:bodyPr/>
                    <a:lstStyle/>
                    <a:p>
                      <a:pPr algn="l">
                        <a:spcBef>
                          <a:spcPts val="100"/>
                        </a:spcBef>
                        <a:spcAft>
                          <a:spcPts val="100"/>
                        </a:spcAft>
                      </a:pPr>
                      <a:r>
                        <a:rPr lang="tr-TR" sz="1600" dirty="0">
                          <a:effectLst/>
                          <a:latin typeface="Calibri"/>
                          <a:ea typeface="Times New Roman"/>
                          <a:cs typeface="Arial"/>
                        </a:rPr>
                        <a:t>Öğrenme ve yaratıcılık faaliyetleri iyileştirme veya yenileşim fırsatlarının yaratılması için kullanılır.</a:t>
                      </a:r>
                      <a:endParaRPr lang="tr-TR" sz="1600" dirty="0">
                        <a:effectLst/>
                        <a:latin typeface="Calibri"/>
                        <a:ea typeface="Times New Roman"/>
                        <a:cs typeface="Times New Roman"/>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6"/>
                  </a:ext>
                </a:extLst>
              </a:tr>
              <a:tr h="1045922">
                <a:tc vMerge="1">
                  <a:txBody>
                    <a:bodyPr/>
                    <a:lstStyle/>
                    <a:p>
                      <a:endParaRPr lang="tr-TR"/>
                    </a:p>
                  </a:txBody>
                  <a:tcPr/>
                </a:tc>
                <a:tc>
                  <a:txBody>
                    <a:bodyPr/>
                    <a:lstStyle/>
                    <a:p>
                      <a:pPr algn="l">
                        <a:spcAft>
                          <a:spcPts val="0"/>
                        </a:spcAft>
                      </a:pPr>
                      <a:r>
                        <a:rPr lang="tr-TR" sz="1600">
                          <a:effectLst/>
                          <a:latin typeface="Calibri"/>
                          <a:ea typeface="Times New Roman"/>
                          <a:cs typeface="Arial"/>
                        </a:rPr>
                        <a:t>İyileştirme ve Yenileşim</a:t>
                      </a:r>
                      <a:endParaRPr lang="tr-TR" sz="1600">
                        <a:effectLst/>
                        <a:latin typeface="Calibri"/>
                        <a:ea typeface="Times New Roman"/>
                        <a:cs typeface="Times New Roman"/>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l">
                        <a:spcBef>
                          <a:spcPts val="100"/>
                        </a:spcBef>
                        <a:spcAft>
                          <a:spcPts val="100"/>
                        </a:spcAft>
                      </a:pPr>
                      <a:r>
                        <a:rPr lang="tr-TR" sz="1600" dirty="0">
                          <a:effectLst/>
                          <a:latin typeface="Calibri"/>
                          <a:ea typeface="Times New Roman"/>
                          <a:cs typeface="Arial"/>
                        </a:rPr>
                        <a:t>Ölçme, öğrenme ve yaratıcılık faaliyetlerinin çıktıları; iyileştirmelerin ve yenileşim uygulamalarının değerlendirilmesi, önceliklendirilmesi ve uygulanması için kullanılır.</a:t>
                      </a:r>
                      <a:endParaRPr lang="tr-TR" sz="1600" dirty="0">
                        <a:effectLst/>
                        <a:latin typeface="Calibri"/>
                        <a:ea typeface="Times New Roman"/>
                        <a:cs typeface="Times New Roman"/>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6" name="Title 1">
            <a:extLst>
              <a:ext uri="{FF2B5EF4-FFF2-40B4-BE49-F238E27FC236}">
                <a16:creationId xmlns="" xmlns:a16="http://schemas.microsoft.com/office/drawing/2014/main" id="{0296A293-4B65-410B-9CB6-58F4221D90E0}"/>
              </a:ext>
            </a:extLst>
          </p:cNvPr>
          <p:cNvSpPr>
            <a:spLocks noGrp="1"/>
          </p:cNvSpPr>
          <p:nvPr>
            <p:ph type="title"/>
          </p:nvPr>
        </p:nvSpPr>
        <p:spPr>
          <a:xfrm>
            <a:off x="457200" y="274638"/>
            <a:ext cx="8229600" cy="777875"/>
          </a:xfrm>
        </p:spPr>
        <p:txBody>
          <a:bodyPr>
            <a:normAutofit/>
          </a:bodyPr>
          <a:lstStyle/>
          <a:p>
            <a:pPr eaLnBrk="1" hangingPunct="1"/>
            <a:r>
              <a:rPr lang="en-GB" sz="3200" dirty="0">
                <a:solidFill>
                  <a:schemeClr val="accent5">
                    <a:lumMod val="50000"/>
                  </a:schemeClr>
                </a:solidFill>
                <a:latin typeface="Avenir LT Std 35 Light"/>
              </a:rPr>
              <a:t>RADAR</a:t>
            </a:r>
            <a:r>
              <a:rPr lang="tr-TR" sz="3200" dirty="0">
                <a:solidFill>
                  <a:schemeClr val="accent5">
                    <a:lumMod val="50000"/>
                  </a:schemeClr>
                </a:solidFill>
                <a:latin typeface="Avenir LT Std 35 Light"/>
              </a:rPr>
              <a:t> Boyutları</a:t>
            </a:r>
            <a:r>
              <a:rPr lang="en-GB" sz="3200" dirty="0">
                <a:solidFill>
                  <a:schemeClr val="accent5">
                    <a:lumMod val="50000"/>
                  </a:schemeClr>
                </a:solidFill>
                <a:latin typeface="Avenir LT Std 35 Light"/>
              </a:rPr>
              <a:t> </a:t>
            </a:r>
            <a:r>
              <a:rPr lang="en-GB" sz="3200" dirty="0" smtClean="0">
                <a:solidFill>
                  <a:schemeClr val="accent5">
                    <a:lumMod val="50000"/>
                  </a:schemeClr>
                </a:solidFill>
                <a:latin typeface="Avenir LT Std 35 Light"/>
              </a:rPr>
              <a:t>– </a:t>
            </a:r>
            <a:r>
              <a:rPr lang="tr-TR" sz="3200" dirty="0" smtClean="0">
                <a:solidFill>
                  <a:schemeClr val="accent5">
                    <a:lumMod val="50000"/>
                  </a:schemeClr>
                </a:solidFill>
                <a:latin typeface="Avenir LT Std 35 Light"/>
              </a:rPr>
              <a:t>Yön, Uygulama</a:t>
            </a:r>
            <a:endParaRPr lang="en-GB" sz="3200" dirty="0">
              <a:solidFill>
                <a:schemeClr val="accent5">
                  <a:lumMod val="50000"/>
                </a:schemeClr>
              </a:solidFill>
              <a:latin typeface="Avenir LT Std 35 Light"/>
            </a:endParaRPr>
          </a:p>
        </p:txBody>
      </p:sp>
    </p:spTree>
    <p:extLst>
      <p:ext uri="{BB962C8B-B14F-4D97-AF65-F5344CB8AC3E}">
        <p14:creationId xmlns:p14="http://schemas.microsoft.com/office/powerpoint/2010/main" val="15992048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20" name="Picture 12" descr="C:\Users\bercin.gun\Desktop\RAD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962" y="2222469"/>
            <a:ext cx="4301753" cy="2941199"/>
          </a:xfrm>
          <a:prstGeom prst="rect">
            <a:avLst/>
          </a:prstGeom>
          <a:noFill/>
          <a:extLst>
            <a:ext uri="{909E8E84-426E-40DD-AFC4-6F175D3DCCD1}">
              <a14:hiddenFill xmlns:a14="http://schemas.microsoft.com/office/drawing/2010/main">
                <a:solidFill>
                  <a:srgbClr val="FFFFFF"/>
                </a:solidFill>
              </a14:hiddenFill>
            </a:ext>
          </a:extLst>
        </p:spPr>
      </p:pic>
      <p:sp>
        <p:nvSpPr>
          <p:cNvPr id="94210" name="Title 13"/>
          <p:cNvSpPr>
            <a:spLocks noGrp="1"/>
          </p:cNvSpPr>
          <p:nvPr>
            <p:ph type="title"/>
          </p:nvPr>
        </p:nvSpPr>
        <p:spPr>
          <a:xfrm>
            <a:off x="368151" y="116011"/>
            <a:ext cx="8229600" cy="6463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eaLnBrk="1" hangingPunct="1"/>
            <a:r>
              <a:rPr lang="en-GB" sz="3200" dirty="0">
                <a:solidFill>
                  <a:schemeClr val="accent5">
                    <a:lumMod val="50000"/>
                  </a:schemeClr>
                </a:solidFill>
                <a:latin typeface="Avenir LT Std 35 Light"/>
              </a:rPr>
              <a:t>RADAR</a:t>
            </a:r>
            <a:r>
              <a:rPr lang="tr-TR" sz="3200" dirty="0">
                <a:solidFill>
                  <a:schemeClr val="accent5">
                    <a:lumMod val="50000"/>
                  </a:schemeClr>
                </a:solidFill>
                <a:latin typeface="Avenir LT Std 35 Light"/>
              </a:rPr>
              <a:t> ile </a:t>
            </a:r>
            <a:r>
              <a:rPr lang="tr-TR" sz="3200" dirty="0">
                <a:solidFill>
                  <a:srgbClr val="C00000"/>
                </a:solidFill>
                <a:latin typeface="Avenir LT Std 35 Light"/>
              </a:rPr>
              <a:t>Sonuçların</a:t>
            </a:r>
            <a:r>
              <a:rPr lang="tr-TR" sz="3200" dirty="0">
                <a:solidFill>
                  <a:schemeClr val="accent5">
                    <a:lumMod val="50000"/>
                  </a:schemeClr>
                </a:solidFill>
                <a:latin typeface="Avenir LT Std 35 Light"/>
              </a:rPr>
              <a:t> Mükemmelliğini Anlama</a:t>
            </a:r>
            <a:endParaRPr lang="en-US" sz="3200" dirty="0">
              <a:solidFill>
                <a:schemeClr val="accent5">
                  <a:lumMod val="50000"/>
                </a:schemeClr>
              </a:solidFill>
              <a:latin typeface="Avenir LT Std 35 Light"/>
            </a:endParaRPr>
          </a:p>
        </p:txBody>
      </p:sp>
      <p:sp>
        <p:nvSpPr>
          <p:cNvPr id="2" name="Circular Arrow 1"/>
          <p:cNvSpPr/>
          <p:nvPr/>
        </p:nvSpPr>
        <p:spPr>
          <a:xfrm>
            <a:off x="1584960" y="845820"/>
            <a:ext cx="5598478" cy="5707379"/>
          </a:xfrm>
          <a:prstGeom prst="circularArrow">
            <a:avLst>
              <a:gd name="adj1" fmla="val 12500"/>
              <a:gd name="adj2" fmla="val 1142319"/>
              <a:gd name="adj3" fmla="val 20457681"/>
              <a:gd name="adj4" fmla="val 16324423"/>
              <a:gd name="adj5" fmla="val 12500"/>
            </a:avLst>
          </a:prstGeom>
        </p:spPr>
        <p:style>
          <a:lnRef idx="0">
            <a:schemeClr val="accent6"/>
          </a:lnRef>
          <a:fillRef idx="3">
            <a:schemeClr val="accent6"/>
          </a:fillRef>
          <a:effectRef idx="3">
            <a:schemeClr val="accent6"/>
          </a:effectRef>
          <a:fontRef idx="minor">
            <a:schemeClr val="lt1"/>
          </a:fontRef>
        </p:style>
        <p:txBody>
          <a:bodyPr anchor="ctr"/>
          <a:lstStyle/>
          <a:p>
            <a:pPr algn="ctr">
              <a:spcBef>
                <a:spcPct val="20000"/>
              </a:spcBef>
              <a:defRPr/>
            </a:pPr>
            <a:endParaRPr lang="en-GB" sz="1600">
              <a:solidFill>
                <a:prstClr val="black"/>
              </a:solidFill>
            </a:endParaRPr>
          </a:p>
        </p:txBody>
      </p:sp>
      <p:sp>
        <p:nvSpPr>
          <p:cNvPr id="14" name="Circular Arrow 13"/>
          <p:cNvSpPr/>
          <p:nvPr/>
        </p:nvSpPr>
        <p:spPr>
          <a:xfrm rot="10800000">
            <a:off x="1584960" y="845819"/>
            <a:ext cx="5598478" cy="5707379"/>
          </a:xfrm>
          <a:prstGeom prst="circularArrow">
            <a:avLst>
              <a:gd name="adj1" fmla="val 12500"/>
              <a:gd name="adj2" fmla="val 1142319"/>
              <a:gd name="adj3" fmla="val 20457681"/>
              <a:gd name="adj4" fmla="val 16345851"/>
              <a:gd name="adj5" fmla="val 12500"/>
            </a:avLst>
          </a:prstGeom>
        </p:spPr>
        <p:style>
          <a:lnRef idx="0">
            <a:schemeClr val="accent4"/>
          </a:lnRef>
          <a:fillRef idx="3">
            <a:schemeClr val="accent4"/>
          </a:fillRef>
          <a:effectRef idx="3">
            <a:schemeClr val="accent4"/>
          </a:effectRef>
          <a:fontRef idx="minor">
            <a:schemeClr val="lt1"/>
          </a:fontRef>
        </p:style>
        <p:txBody>
          <a:bodyPr anchor="ctr"/>
          <a:lstStyle/>
          <a:p>
            <a:pPr algn="ctr">
              <a:spcBef>
                <a:spcPct val="20000"/>
              </a:spcBef>
              <a:defRPr/>
            </a:pPr>
            <a:endParaRPr lang="en-GB" sz="1600">
              <a:solidFill>
                <a:prstClr val="black"/>
              </a:solidFill>
            </a:endParaRPr>
          </a:p>
        </p:txBody>
      </p:sp>
      <p:sp>
        <p:nvSpPr>
          <p:cNvPr id="17" name="Circular Arrow 16"/>
          <p:cNvSpPr/>
          <p:nvPr/>
        </p:nvSpPr>
        <p:spPr>
          <a:xfrm rot="5400000">
            <a:off x="1530508" y="900273"/>
            <a:ext cx="5707381" cy="5598478"/>
          </a:xfrm>
          <a:prstGeom prst="circularArrow">
            <a:avLst>
              <a:gd name="adj1" fmla="val 12500"/>
              <a:gd name="adj2" fmla="val 1142319"/>
              <a:gd name="adj3" fmla="val 20457681"/>
              <a:gd name="adj4" fmla="val 16367268"/>
              <a:gd name="adj5" fmla="val 12500"/>
            </a:avLst>
          </a:prstGeom>
        </p:spPr>
        <p:style>
          <a:lnRef idx="0">
            <a:schemeClr val="accent5"/>
          </a:lnRef>
          <a:fillRef idx="3">
            <a:schemeClr val="accent5"/>
          </a:fillRef>
          <a:effectRef idx="3">
            <a:schemeClr val="accent5"/>
          </a:effectRef>
          <a:fontRef idx="minor">
            <a:schemeClr val="lt1"/>
          </a:fontRef>
        </p:style>
        <p:txBody>
          <a:bodyPr anchor="ctr"/>
          <a:lstStyle/>
          <a:p>
            <a:pPr algn="ctr">
              <a:spcBef>
                <a:spcPct val="20000"/>
              </a:spcBef>
              <a:defRPr/>
            </a:pPr>
            <a:endParaRPr lang="en-GB" sz="1600">
              <a:solidFill>
                <a:prstClr val="black"/>
              </a:solidFill>
            </a:endParaRPr>
          </a:p>
        </p:txBody>
      </p:sp>
      <p:sp>
        <p:nvSpPr>
          <p:cNvPr id="18" name="Circular Arrow 17"/>
          <p:cNvSpPr/>
          <p:nvPr/>
        </p:nvSpPr>
        <p:spPr>
          <a:xfrm rot="16200000">
            <a:off x="1530509" y="900270"/>
            <a:ext cx="5707379" cy="5598478"/>
          </a:xfrm>
          <a:prstGeom prst="circularArrow">
            <a:avLst>
              <a:gd name="adj1" fmla="val 12500"/>
              <a:gd name="adj2" fmla="val 1142319"/>
              <a:gd name="adj3" fmla="val 20457681"/>
              <a:gd name="adj4" fmla="val 16348631"/>
              <a:gd name="adj5" fmla="val 12500"/>
            </a:avLst>
          </a:prstGeom>
        </p:spPr>
        <p:style>
          <a:lnRef idx="0">
            <a:schemeClr val="accent3"/>
          </a:lnRef>
          <a:fillRef idx="3">
            <a:schemeClr val="accent3"/>
          </a:fillRef>
          <a:effectRef idx="3">
            <a:schemeClr val="accent3"/>
          </a:effectRef>
          <a:fontRef idx="minor">
            <a:schemeClr val="lt1"/>
          </a:fontRef>
        </p:style>
        <p:txBody>
          <a:bodyPr anchor="ctr"/>
          <a:lstStyle/>
          <a:p>
            <a:pPr algn="ctr">
              <a:spcBef>
                <a:spcPct val="20000"/>
              </a:spcBef>
              <a:defRPr/>
            </a:pPr>
            <a:endParaRPr lang="en-GB" sz="1600">
              <a:solidFill>
                <a:prstClr val="black"/>
              </a:solidFill>
            </a:endParaRPr>
          </a:p>
        </p:txBody>
      </p:sp>
      <p:sp>
        <p:nvSpPr>
          <p:cNvPr id="4" name="TextBox 3"/>
          <p:cNvSpPr txBox="1">
            <a:spLocks noChangeArrowheads="1"/>
          </p:cNvSpPr>
          <p:nvPr/>
        </p:nvSpPr>
        <p:spPr bwMode="auto">
          <a:xfrm>
            <a:off x="278150" y="1409700"/>
            <a:ext cx="25709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fontAlgn="base">
              <a:spcBef>
                <a:spcPct val="0"/>
              </a:spcBef>
              <a:spcAft>
                <a:spcPct val="0"/>
              </a:spcAft>
              <a:defRPr sz="1600">
                <a:solidFill>
                  <a:schemeClr val="tx1"/>
                </a:solidFill>
                <a:latin typeface="Arial" charset="0"/>
                <a:cs typeface="Arial" charset="0"/>
              </a:defRPr>
            </a:lvl6pPr>
            <a:lvl7pPr marL="2971800" indent="-228600" fontAlgn="base">
              <a:spcBef>
                <a:spcPct val="0"/>
              </a:spcBef>
              <a:spcAft>
                <a:spcPct val="0"/>
              </a:spcAft>
              <a:defRPr sz="1600">
                <a:solidFill>
                  <a:schemeClr val="tx1"/>
                </a:solidFill>
                <a:latin typeface="Arial" charset="0"/>
                <a:cs typeface="Arial" charset="0"/>
              </a:defRPr>
            </a:lvl7pPr>
            <a:lvl8pPr marL="3429000" indent="-228600" fontAlgn="base">
              <a:spcBef>
                <a:spcPct val="0"/>
              </a:spcBef>
              <a:spcAft>
                <a:spcPct val="0"/>
              </a:spcAft>
              <a:defRPr sz="1600">
                <a:solidFill>
                  <a:schemeClr val="tx1"/>
                </a:solidFill>
                <a:latin typeface="Arial" charset="0"/>
                <a:cs typeface="Arial" charset="0"/>
              </a:defRPr>
            </a:lvl8pPr>
            <a:lvl9pPr marL="3886200" indent="-228600" fontAlgn="base">
              <a:spcBef>
                <a:spcPct val="0"/>
              </a:spcBef>
              <a:spcAft>
                <a:spcPct val="0"/>
              </a:spcAft>
              <a:defRPr sz="1600">
                <a:solidFill>
                  <a:schemeClr val="tx1"/>
                </a:solidFill>
                <a:latin typeface="Arial" charset="0"/>
                <a:cs typeface="Arial" charset="0"/>
              </a:defRPr>
            </a:lvl9pPr>
          </a:lstStyle>
          <a:p>
            <a:pPr algn="ctr">
              <a:spcBef>
                <a:spcPct val="20000"/>
              </a:spcBef>
            </a:pPr>
            <a:r>
              <a:rPr lang="tr-TR" sz="1800" dirty="0">
                <a:solidFill>
                  <a:prstClr val="black"/>
                </a:solidFill>
                <a:latin typeface="Calibri" pitchFamily="34" charset="0"/>
              </a:rPr>
              <a:t>Gerçekleştirmek istediğiniz SONUÇLARI tanımlayın</a:t>
            </a:r>
            <a:endParaRPr lang="en-GB" sz="1800" dirty="0">
              <a:solidFill>
                <a:prstClr val="black"/>
              </a:solidFill>
              <a:latin typeface="Calibri" pitchFamily="34" charset="0"/>
            </a:endParaRPr>
          </a:p>
        </p:txBody>
      </p:sp>
      <p:sp>
        <p:nvSpPr>
          <p:cNvPr id="20" name="TextBox 19"/>
          <p:cNvSpPr txBox="1">
            <a:spLocks noChangeArrowheads="1"/>
          </p:cNvSpPr>
          <p:nvPr/>
        </p:nvSpPr>
        <p:spPr bwMode="auto">
          <a:xfrm>
            <a:off x="6075370" y="1132701"/>
            <a:ext cx="2120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fontAlgn="base">
              <a:spcBef>
                <a:spcPct val="0"/>
              </a:spcBef>
              <a:spcAft>
                <a:spcPct val="0"/>
              </a:spcAft>
              <a:defRPr sz="1600">
                <a:solidFill>
                  <a:schemeClr val="tx1"/>
                </a:solidFill>
                <a:latin typeface="Arial" charset="0"/>
                <a:cs typeface="Arial" charset="0"/>
              </a:defRPr>
            </a:lvl6pPr>
            <a:lvl7pPr marL="2971800" indent="-228600" fontAlgn="base">
              <a:spcBef>
                <a:spcPct val="0"/>
              </a:spcBef>
              <a:spcAft>
                <a:spcPct val="0"/>
              </a:spcAft>
              <a:defRPr sz="1600">
                <a:solidFill>
                  <a:schemeClr val="tx1"/>
                </a:solidFill>
                <a:latin typeface="Arial" charset="0"/>
                <a:cs typeface="Arial" charset="0"/>
              </a:defRPr>
            </a:lvl7pPr>
            <a:lvl8pPr marL="3429000" indent="-228600" fontAlgn="base">
              <a:spcBef>
                <a:spcPct val="0"/>
              </a:spcBef>
              <a:spcAft>
                <a:spcPct val="0"/>
              </a:spcAft>
              <a:defRPr sz="1600">
                <a:solidFill>
                  <a:schemeClr val="tx1"/>
                </a:solidFill>
                <a:latin typeface="Arial" charset="0"/>
                <a:cs typeface="Arial" charset="0"/>
              </a:defRPr>
            </a:lvl8pPr>
            <a:lvl9pPr marL="3886200" indent="-228600" fontAlgn="base">
              <a:spcBef>
                <a:spcPct val="0"/>
              </a:spcBef>
              <a:spcAft>
                <a:spcPct val="0"/>
              </a:spcAft>
              <a:defRPr sz="1600">
                <a:solidFill>
                  <a:schemeClr val="tx1"/>
                </a:solidFill>
                <a:latin typeface="Arial" charset="0"/>
                <a:cs typeface="Arial" charset="0"/>
              </a:defRPr>
            </a:lvl9pPr>
          </a:lstStyle>
          <a:p>
            <a:pPr algn="ctr">
              <a:spcBef>
                <a:spcPct val="20000"/>
              </a:spcBef>
            </a:pPr>
            <a:r>
              <a:rPr lang="tr-TR" sz="1800" dirty="0">
                <a:solidFill>
                  <a:prstClr val="black"/>
                </a:solidFill>
                <a:latin typeface="Calibri" pitchFamily="34" charset="0"/>
              </a:rPr>
              <a:t>İyileştirmeyi gerçekleştirecek YAKLAŞIMLARI geliştirin</a:t>
            </a:r>
            <a:endParaRPr lang="en-GB" sz="1800" dirty="0">
              <a:solidFill>
                <a:prstClr val="black"/>
              </a:solidFill>
              <a:latin typeface="Calibri" pitchFamily="34" charset="0"/>
            </a:endParaRPr>
          </a:p>
        </p:txBody>
      </p:sp>
      <p:sp>
        <p:nvSpPr>
          <p:cNvPr id="21" name="TextBox 20"/>
          <p:cNvSpPr txBox="1">
            <a:spLocks noChangeArrowheads="1"/>
          </p:cNvSpPr>
          <p:nvPr/>
        </p:nvSpPr>
        <p:spPr bwMode="auto">
          <a:xfrm>
            <a:off x="6362363" y="4990197"/>
            <a:ext cx="22336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fontAlgn="base">
              <a:spcBef>
                <a:spcPct val="0"/>
              </a:spcBef>
              <a:spcAft>
                <a:spcPct val="0"/>
              </a:spcAft>
              <a:defRPr sz="1600">
                <a:solidFill>
                  <a:schemeClr val="tx1"/>
                </a:solidFill>
                <a:latin typeface="Arial" charset="0"/>
                <a:cs typeface="Arial" charset="0"/>
              </a:defRPr>
            </a:lvl6pPr>
            <a:lvl7pPr marL="2971800" indent="-228600" fontAlgn="base">
              <a:spcBef>
                <a:spcPct val="0"/>
              </a:spcBef>
              <a:spcAft>
                <a:spcPct val="0"/>
              </a:spcAft>
              <a:defRPr sz="1600">
                <a:solidFill>
                  <a:schemeClr val="tx1"/>
                </a:solidFill>
                <a:latin typeface="Arial" charset="0"/>
                <a:cs typeface="Arial" charset="0"/>
              </a:defRPr>
            </a:lvl7pPr>
            <a:lvl8pPr marL="3429000" indent="-228600" fontAlgn="base">
              <a:spcBef>
                <a:spcPct val="0"/>
              </a:spcBef>
              <a:spcAft>
                <a:spcPct val="0"/>
              </a:spcAft>
              <a:defRPr sz="1600">
                <a:solidFill>
                  <a:schemeClr val="tx1"/>
                </a:solidFill>
                <a:latin typeface="Arial" charset="0"/>
                <a:cs typeface="Arial" charset="0"/>
              </a:defRPr>
            </a:lvl8pPr>
            <a:lvl9pPr marL="3886200" indent="-228600" fontAlgn="base">
              <a:spcBef>
                <a:spcPct val="0"/>
              </a:spcBef>
              <a:spcAft>
                <a:spcPct val="0"/>
              </a:spcAft>
              <a:defRPr sz="1600">
                <a:solidFill>
                  <a:schemeClr val="tx1"/>
                </a:solidFill>
                <a:latin typeface="Arial" charset="0"/>
                <a:cs typeface="Arial" charset="0"/>
              </a:defRPr>
            </a:lvl9pPr>
          </a:lstStyle>
          <a:p>
            <a:pPr algn="ctr">
              <a:spcBef>
                <a:spcPct val="20000"/>
              </a:spcBef>
            </a:pPr>
            <a:r>
              <a:rPr lang="tr-TR" sz="1800" dirty="0">
                <a:solidFill>
                  <a:prstClr val="black"/>
                </a:solidFill>
                <a:latin typeface="Calibri" pitchFamily="34" charset="0"/>
              </a:rPr>
              <a:t>İyileştirme Planını YAYIN</a:t>
            </a:r>
            <a:endParaRPr lang="en-GB" sz="1800" dirty="0">
              <a:solidFill>
                <a:prstClr val="black"/>
              </a:solidFill>
              <a:latin typeface="Calibri" pitchFamily="34" charset="0"/>
            </a:endParaRPr>
          </a:p>
        </p:txBody>
      </p:sp>
      <p:sp>
        <p:nvSpPr>
          <p:cNvPr id="22" name="TextBox 21"/>
          <p:cNvSpPr txBox="1">
            <a:spLocks noChangeArrowheads="1"/>
          </p:cNvSpPr>
          <p:nvPr/>
        </p:nvSpPr>
        <p:spPr bwMode="auto">
          <a:xfrm>
            <a:off x="368151" y="4379264"/>
            <a:ext cx="194872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fontAlgn="base">
              <a:spcBef>
                <a:spcPct val="0"/>
              </a:spcBef>
              <a:spcAft>
                <a:spcPct val="0"/>
              </a:spcAft>
              <a:defRPr sz="1600">
                <a:solidFill>
                  <a:schemeClr val="tx1"/>
                </a:solidFill>
                <a:latin typeface="Arial" charset="0"/>
                <a:cs typeface="Arial" charset="0"/>
              </a:defRPr>
            </a:lvl6pPr>
            <a:lvl7pPr marL="2971800" indent="-228600" fontAlgn="base">
              <a:spcBef>
                <a:spcPct val="0"/>
              </a:spcBef>
              <a:spcAft>
                <a:spcPct val="0"/>
              </a:spcAft>
              <a:defRPr sz="1600">
                <a:solidFill>
                  <a:schemeClr val="tx1"/>
                </a:solidFill>
                <a:latin typeface="Arial" charset="0"/>
                <a:cs typeface="Arial" charset="0"/>
              </a:defRPr>
            </a:lvl7pPr>
            <a:lvl8pPr marL="3429000" indent="-228600" fontAlgn="base">
              <a:spcBef>
                <a:spcPct val="0"/>
              </a:spcBef>
              <a:spcAft>
                <a:spcPct val="0"/>
              </a:spcAft>
              <a:defRPr sz="1600">
                <a:solidFill>
                  <a:schemeClr val="tx1"/>
                </a:solidFill>
                <a:latin typeface="Arial" charset="0"/>
                <a:cs typeface="Arial" charset="0"/>
              </a:defRPr>
            </a:lvl8pPr>
            <a:lvl9pPr marL="3886200" indent="-228600" fontAlgn="base">
              <a:spcBef>
                <a:spcPct val="0"/>
              </a:spcBef>
              <a:spcAft>
                <a:spcPct val="0"/>
              </a:spcAft>
              <a:defRPr sz="1600">
                <a:solidFill>
                  <a:schemeClr val="tx1"/>
                </a:solidFill>
                <a:latin typeface="Arial" charset="0"/>
                <a:cs typeface="Arial" charset="0"/>
              </a:defRPr>
            </a:lvl9pPr>
          </a:lstStyle>
          <a:p>
            <a:pPr algn="ctr">
              <a:spcBef>
                <a:spcPct val="20000"/>
              </a:spcBef>
            </a:pPr>
            <a:r>
              <a:rPr lang="tr-TR" sz="1800" dirty="0">
                <a:solidFill>
                  <a:prstClr val="black"/>
                </a:solidFill>
                <a:latin typeface="Calibri" pitchFamily="34" charset="0"/>
              </a:rPr>
              <a:t>Etkiyi DEĞERLENDİRİN ve istenilen sonucu elde etmeyi güvence altına almak için İYİLEŞTİRİN</a:t>
            </a:r>
            <a:endParaRPr lang="en-GB" sz="1800" dirty="0">
              <a:solidFill>
                <a:prstClr val="black"/>
              </a:solidFill>
              <a:latin typeface="Calibri" pitchFamily="34" charset="0"/>
            </a:endParaRPr>
          </a:p>
        </p:txBody>
      </p:sp>
      <p:sp>
        <p:nvSpPr>
          <p:cNvPr id="12" name="Oval 11">
            <a:extLst>
              <a:ext uri="{FF2B5EF4-FFF2-40B4-BE49-F238E27FC236}">
                <a16:creationId xmlns="" xmlns:a16="http://schemas.microsoft.com/office/drawing/2014/main" id="{D9620F25-E0B7-464F-921B-2F4623313F15}"/>
              </a:ext>
            </a:extLst>
          </p:cNvPr>
          <p:cNvSpPr/>
          <p:nvPr/>
        </p:nvSpPr>
        <p:spPr>
          <a:xfrm>
            <a:off x="248813" y="762344"/>
            <a:ext cx="2533650" cy="2227390"/>
          </a:xfrm>
          <a:prstGeom prst="ellipse">
            <a:avLst/>
          </a:prstGeom>
          <a:noFill/>
          <a:ln w="698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9024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pPr eaLnBrk="1" hangingPunct="1"/>
            <a:r>
              <a:rPr lang="en-GB" dirty="0">
                <a:latin typeface="Avenir LT Std 35 Light"/>
              </a:rPr>
              <a:t>RADAR - </a:t>
            </a:r>
            <a:r>
              <a:rPr lang="tr-TR" dirty="0">
                <a:latin typeface="Avenir LT Std 35 Light"/>
              </a:rPr>
              <a:t>Sonuçlar</a:t>
            </a:r>
            <a:endParaRPr lang="en-GB" dirty="0">
              <a:latin typeface="Avenir LT Std 35 Light"/>
            </a:endParaRPr>
          </a:p>
        </p:txBody>
      </p:sp>
      <p:graphicFrame>
        <p:nvGraphicFramePr>
          <p:cNvPr id="3" name="Tablo 2"/>
          <p:cNvGraphicFramePr>
            <a:graphicFrameLocks noGrp="1"/>
          </p:cNvGraphicFramePr>
          <p:nvPr/>
        </p:nvGraphicFramePr>
        <p:xfrm>
          <a:off x="416931" y="1414567"/>
          <a:ext cx="8193405" cy="4426394"/>
        </p:xfrm>
        <a:graphic>
          <a:graphicData uri="http://schemas.openxmlformats.org/drawingml/2006/table">
            <a:tbl>
              <a:tblPr firstRow="1" firstCol="1" bandRow="1"/>
              <a:tblGrid>
                <a:gridCol w="1197860">
                  <a:extLst>
                    <a:ext uri="{9D8B030D-6E8A-4147-A177-3AD203B41FA5}">
                      <a16:colId xmlns="" xmlns:a16="http://schemas.microsoft.com/office/drawing/2014/main" val="20000"/>
                    </a:ext>
                  </a:extLst>
                </a:gridCol>
                <a:gridCol w="1478605">
                  <a:extLst>
                    <a:ext uri="{9D8B030D-6E8A-4147-A177-3AD203B41FA5}">
                      <a16:colId xmlns="" xmlns:a16="http://schemas.microsoft.com/office/drawing/2014/main" val="20001"/>
                    </a:ext>
                  </a:extLst>
                </a:gridCol>
                <a:gridCol w="5516940">
                  <a:extLst>
                    <a:ext uri="{9D8B030D-6E8A-4147-A177-3AD203B41FA5}">
                      <a16:colId xmlns="" xmlns:a16="http://schemas.microsoft.com/office/drawing/2014/main" val="20002"/>
                    </a:ext>
                  </a:extLst>
                </a:gridCol>
              </a:tblGrid>
              <a:tr h="260376">
                <a:tc>
                  <a:txBody>
                    <a:bodyPr/>
                    <a:lstStyle/>
                    <a:p>
                      <a:pPr algn="just">
                        <a:spcBef>
                          <a:spcPts val="100"/>
                        </a:spcBef>
                        <a:spcAft>
                          <a:spcPts val="100"/>
                        </a:spcAft>
                      </a:pPr>
                      <a:r>
                        <a:rPr lang="tr-TR" sz="1600" b="1" dirty="0">
                          <a:solidFill>
                            <a:srgbClr val="FFFFFF"/>
                          </a:solidFill>
                          <a:effectLst/>
                          <a:latin typeface="Calibri"/>
                          <a:ea typeface="Times New Roman"/>
                          <a:cs typeface="Arial"/>
                        </a:rPr>
                        <a:t>Boyutlar</a:t>
                      </a:r>
                      <a:endParaRPr lang="tr-TR" sz="1600" dirty="0">
                        <a:effectLst/>
                        <a:latin typeface="Calibri"/>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spcBef>
                          <a:spcPts val="100"/>
                        </a:spcBef>
                        <a:spcAft>
                          <a:spcPts val="100"/>
                        </a:spcAft>
                      </a:pPr>
                      <a:r>
                        <a:rPr lang="tr-TR" sz="1600" b="1">
                          <a:solidFill>
                            <a:srgbClr val="FFFFFF"/>
                          </a:solidFill>
                          <a:effectLst/>
                          <a:latin typeface="Calibri"/>
                          <a:ea typeface="Times New Roman"/>
                          <a:cs typeface="Arial"/>
                        </a:rPr>
                        <a:t>Unsurlar</a:t>
                      </a:r>
                      <a:endParaRPr lang="tr-TR" sz="1600">
                        <a:effectLst/>
                        <a:latin typeface="Calibri"/>
                        <a:ea typeface="Times New Roman"/>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spcBef>
                          <a:spcPts val="100"/>
                        </a:spcBef>
                        <a:spcAft>
                          <a:spcPts val="100"/>
                        </a:spcAft>
                      </a:pPr>
                      <a:r>
                        <a:rPr lang="tr-TR" sz="1600" b="1">
                          <a:solidFill>
                            <a:srgbClr val="FFFFFF"/>
                          </a:solidFill>
                          <a:effectLst/>
                          <a:latin typeface="Calibri"/>
                          <a:ea typeface="Times New Roman"/>
                          <a:cs typeface="Arial"/>
                        </a:rPr>
                        <a:t>Tanım</a:t>
                      </a:r>
                      <a:endParaRPr lang="tr-TR" sz="1600">
                        <a:effectLst/>
                        <a:latin typeface="Calibri"/>
                        <a:ea typeface="Times New Roman"/>
                        <a:cs typeface="Times New Roman"/>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extLst>
                  <a:ext uri="{0D108BD9-81ED-4DB2-BD59-A6C34878D82A}">
                    <a16:rowId xmlns="" xmlns:a16="http://schemas.microsoft.com/office/drawing/2014/main" val="10000"/>
                  </a:ext>
                </a:extLst>
              </a:tr>
              <a:tr h="1041505">
                <a:tc rowSpan="3">
                  <a:txBody>
                    <a:bodyPr/>
                    <a:lstStyle/>
                    <a:p>
                      <a:pPr algn="l">
                        <a:spcAft>
                          <a:spcPts val="0"/>
                        </a:spcAft>
                      </a:pPr>
                      <a:r>
                        <a:rPr lang="tr-TR" sz="1600" b="1" dirty="0">
                          <a:effectLst/>
                          <a:latin typeface="Calibri"/>
                          <a:ea typeface="Times New Roman"/>
                          <a:cs typeface="Arial"/>
                        </a:rPr>
                        <a:t>İlgi ve Uygunluk </a:t>
                      </a:r>
                      <a:endParaRPr lang="tr-TR" sz="1600" dirty="0">
                        <a:effectLst/>
                        <a:latin typeface="Calibri"/>
                        <a:ea typeface="Times New Roman"/>
                        <a:cs typeface="Times New Roman"/>
                      </a:endParaRPr>
                    </a:p>
                  </a:txBody>
                  <a:tcPr marL="68580" marR="68580"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tr-TR" sz="1600" dirty="0">
                          <a:effectLst/>
                          <a:latin typeface="Calibri"/>
                          <a:ea typeface="Times New Roman"/>
                          <a:cs typeface="Arial"/>
                        </a:rPr>
                        <a:t>Kapsam ve İlgi</a:t>
                      </a:r>
                      <a:endParaRPr lang="tr-TR" sz="1600" dirty="0">
                        <a:effectLst/>
                        <a:latin typeface="Calibri"/>
                        <a:ea typeface="Times New Roman"/>
                        <a:cs typeface="Times New Roman"/>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3">
                        <a:lumMod val="20000"/>
                        <a:lumOff val="80000"/>
                      </a:schemeClr>
                    </a:solidFill>
                  </a:tcPr>
                </a:tc>
                <a:tc>
                  <a:txBody>
                    <a:bodyPr/>
                    <a:lstStyle/>
                    <a:p>
                      <a:pPr algn="l">
                        <a:spcBef>
                          <a:spcPts val="100"/>
                        </a:spcBef>
                        <a:spcAft>
                          <a:spcPts val="100"/>
                        </a:spcAft>
                      </a:pPr>
                      <a:r>
                        <a:rPr lang="tr-TR" sz="1600" dirty="0">
                          <a:effectLst/>
                          <a:latin typeface="Calibri"/>
                          <a:ea typeface="Times New Roman"/>
                          <a:cs typeface="Arial"/>
                        </a:rPr>
                        <a:t>Temel sonuçları da içeren kapsamlı ve tutarlı sonuçlar dizisi tanımlanmıştır. Bu sonuçlar kuruluşun stratejileri, amaçları ve ilgili paydaşların beklenti ve gereksinimlerine yönelik performansını gösterir.</a:t>
                      </a:r>
                      <a:endParaRPr lang="tr-TR" sz="1600" dirty="0">
                        <a:effectLst/>
                        <a:latin typeface="Calibri"/>
                        <a:ea typeface="Times New Roman"/>
                        <a:cs typeface="Times New Roman"/>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1"/>
                  </a:ext>
                </a:extLst>
              </a:tr>
              <a:tr h="260376">
                <a:tc vMerge="1">
                  <a:txBody>
                    <a:bodyPr/>
                    <a:lstStyle/>
                    <a:p>
                      <a:endParaRPr lang="tr-TR"/>
                    </a:p>
                  </a:txBody>
                  <a:tcPr/>
                </a:tc>
                <a:tc>
                  <a:txBody>
                    <a:bodyPr/>
                    <a:lstStyle/>
                    <a:p>
                      <a:pPr algn="l">
                        <a:spcAft>
                          <a:spcPts val="0"/>
                        </a:spcAft>
                      </a:pPr>
                      <a:r>
                        <a:rPr lang="tr-TR" sz="1600" dirty="0">
                          <a:effectLst/>
                          <a:latin typeface="Calibri"/>
                          <a:ea typeface="Times New Roman"/>
                          <a:cs typeface="Arial"/>
                        </a:rPr>
                        <a:t>Bütünsellik</a:t>
                      </a:r>
                      <a:endParaRPr lang="tr-TR" sz="1600" dirty="0">
                        <a:effectLst/>
                        <a:latin typeface="Calibri"/>
                        <a:ea typeface="Times New Roman"/>
                        <a:cs typeface="Times New Roman"/>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l">
                        <a:spcBef>
                          <a:spcPts val="100"/>
                        </a:spcBef>
                        <a:spcAft>
                          <a:spcPts val="100"/>
                        </a:spcAft>
                      </a:pPr>
                      <a:r>
                        <a:rPr lang="tr-TR" sz="1600" dirty="0">
                          <a:effectLst/>
                          <a:latin typeface="Calibri"/>
                          <a:ea typeface="Times New Roman"/>
                          <a:cs typeface="Arial"/>
                        </a:rPr>
                        <a:t>Sonuçlar zamanında gerçekleşmiş, güvenilir ve doğrudur.</a:t>
                      </a:r>
                      <a:endParaRPr lang="tr-TR" sz="1600" dirty="0">
                        <a:effectLst/>
                        <a:latin typeface="Calibri"/>
                        <a:ea typeface="Times New Roman"/>
                        <a:cs typeface="Times New Roman"/>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 xmlns:a16="http://schemas.microsoft.com/office/drawing/2014/main" val="10002"/>
                  </a:ext>
                </a:extLst>
              </a:tr>
              <a:tr h="520752">
                <a:tc vMerge="1">
                  <a:txBody>
                    <a:bodyPr/>
                    <a:lstStyle/>
                    <a:p>
                      <a:endParaRPr lang="tr-TR"/>
                    </a:p>
                  </a:txBody>
                  <a:tcPr/>
                </a:tc>
                <a:tc>
                  <a:txBody>
                    <a:bodyPr/>
                    <a:lstStyle/>
                    <a:p>
                      <a:pPr algn="l">
                        <a:spcAft>
                          <a:spcPts val="0"/>
                        </a:spcAft>
                      </a:pPr>
                      <a:r>
                        <a:rPr lang="tr-TR" sz="1600" dirty="0">
                          <a:effectLst/>
                          <a:latin typeface="Calibri"/>
                          <a:ea typeface="Times New Roman"/>
                          <a:cs typeface="Arial"/>
                        </a:rPr>
                        <a:t>Kırılım</a:t>
                      </a:r>
                      <a:endParaRPr lang="tr-TR" sz="1600" dirty="0">
                        <a:effectLst/>
                        <a:latin typeface="Calibri"/>
                        <a:ea typeface="Times New Roman"/>
                        <a:cs typeface="Times New Roman"/>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3">
                        <a:lumMod val="20000"/>
                        <a:lumOff val="80000"/>
                      </a:schemeClr>
                    </a:solidFill>
                  </a:tcPr>
                </a:tc>
                <a:tc>
                  <a:txBody>
                    <a:bodyPr/>
                    <a:lstStyle/>
                    <a:p>
                      <a:pPr algn="l">
                        <a:spcBef>
                          <a:spcPts val="100"/>
                        </a:spcBef>
                        <a:spcAft>
                          <a:spcPts val="100"/>
                        </a:spcAft>
                      </a:pPr>
                      <a:r>
                        <a:rPr lang="tr-TR" sz="1600" dirty="0">
                          <a:effectLst/>
                          <a:latin typeface="Calibri"/>
                          <a:ea typeface="Times New Roman"/>
                          <a:cs typeface="Arial"/>
                        </a:rPr>
                        <a:t>Sonuçlar uygun biçimde kırımlandırılarak anlamlı değerlendirmeler için kullanılır.</a:t>
                      </a:r>
                      <a:endParaRPr lang="tr-TR" sz="1600" dirty="0">
                        <a:effectLst/>
                        <a:latin typeface="Calibri"/>
                        <a:ea typeface="Times New Roman"/>
                        <a:cs typeface="Times New Roman"/>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3"/>
                  </a:ext>
                </a:extLst>
              </a:tr>
              <a:tr h="520752">
                <a:tc rowSpan="4">
                  <a:txBody>
                    <a:bodyPr/>
                    <a:lstStyle/>
                    <a:p>
                      <a:pPr algn="l">
                        <a:spcAft>
                          <a:spcPts val="0"/>
                        </a:spcAft>
                      </a:pPr>
                      <a:r>
                        <a:rPr lang="tr-TR" sz="1600" b="1" dirty="0">
                          <a:effectLst/>
                          <a:latin typeface="Calibri"/>
                          <a:ea typeface="Times New Roman"/>
                          <a:cs typeface="Arial"/>
                        </a:rPr>
                        <a:t>Performans</a:t>
                      </a:r>
                      <a:endParaRPr lang="tr-TR" sz="1600" dirty="0">
                        <a:effectLst/>
                        <a:latin typeface="Calibri"/>
                        <a:ea typeface="Times New Roman"/>
                        <a:cs typeface="Times New Roman"/>
                      </a:endParaRPr>
                    </a:p>
                  </a:txBody>
                  <a:tcPr marL="68580" marR="68580" marT="0" marB="0" anchor="ctr">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tr-TR" sz="1600">
                          <a:effectLst/>
                          <a:latin typeface="Calibri"/>
                          <a:ea typeface="Times New Roman"/>
                          <a:cs typeface="Arial"/>
                        </a:rPr>
                        <a:t>Eğilimler</a:t>
                      </a:r>
                      <a:endParaRPr lang="tr-TR" sz="1600">
                        <a:effectLst/>
                        <a:latin typeface="Calibri"/>
                        <a:ea typeface="Times New Roman"/>
                        <a:cs typeface="Times New Roman"/>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l">
                        <a:spcBef>
                          <a:spcPts val="100"/>
                        </a:spcBef>
                        <a:spcAft>
                          <a:spcPts val="100"/>
                        </a:spcAft>
                      </a:pPr>
                      <a:r>
                        <a:rPr lang="tr-TR" sz="1600">
                          <a:effectLst/>
                          <a:latin typeface="Calibri"/>
                          <a:ea typeface="Times New Roman"/>
                          <a:cs typeface="Arial"/>
                        </a:rPr>
                        <a:t>En az 3 yıllık olumlu eğilimler vardır ve/veya iyi performans sürdürülür.</a:t>
                      </a:r>
                      <a:endParaRPr lang="tr-TR" sz="1600">
                        <a:effectLst/>
                        <a:latin typeface="Calibri"/>
                        <a:ea typeface="Times New Roman"/>
                        <a:cs typeface="Times New Roman"/>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 xmlns:a16="http://schemas.microsoft.com/office/drawing/2014/main" val="10004"/>
                  </a:ext>
                </a:extLst>
              </a:tr>
              <a:tr h="520752">
                <a:tc vMerge="1">
                  <a:txBody>
                    <a:bodyPr/>
                    <a:lstStyle/>
                    <a:p>
                      <a:endParaRPr lang="tr-TR"/>
                    </a:p>
                  </a:txBody>
                  <a:tcPr/>
                </a:tc>
                <a:tc>
                  <a:txBody>
                    <a:bodyPr/>
                    <a:lstStyle/>
                    <a:p>
                      <a:pPr algn="l">
                        <a:spcAft>
                          <a:spcPts val="0"/>
                        </a:spcAft>
                      </a:pPr>
                      <a:r>
                        <a:rPr lang="tr-TR" sz="1600" dirty="0">
                          <a:effectLst/>
                          <a:latin typeface="Calibri"/>
                          <a:ea typeface="Times New Roman"/>
                          <a:cs typeface="Arial"/>
                        </a:rPr>
                        <a:t>Hedefler</a:t>
                      </a:r>
                      <a:endParaRPr lang="tr-TR" sz="1600" dirty="0">
                        <a:effectLst/>
                        <a:latin typeface="Calibri"/>
                        <a:ea typeface="Times New Roman"/>
                        <a:cs typeface="Times New Roman"/>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5">
                        <a:lumMod val="20000"/>
                        <a:lumOff val="80000"/>
                      </a:schemeClr>
                    </a:solidFill>
                  </a:tcPr>
                </a:tc>
                <a:tc>
                  <a:txBody>
                    <a:bodyPr/>
                    <a:lstStyle/>
                    <a:p>
                      <a:pPr algn="l">
                        <a:spcBef>
                          <a:spcPts val="100"/>
                        </a:spcBef>
                        <a:spcAft>
                          <a:spcPts val="100"/>
                        </a:spcAft>
                      </a:pPr>
                      <a:r>
                        <a:rPr lang="tr-TR" sz="1600" dirty="0">
                          <a:effectLst/>
                          <a:latin typeface="Calibri"/>
                          <a:ea typeface="Times New Roman"/>
                          <a:cs typeface="Arial"/>
                        </a:rPr>
                        <a:t>Stratejik amaçlar doğrultusunda temel sonuçlar için uygun hedefler belirlenir ve bu hedeflere erişilir.</a:t>
                      </a:r>
                      <a:endParaRPr lang="tr-TR" sz="1600" dirty="0">
                        <a:effectLst/>
                        <a:latin typeface="Calibri"/>
                        <a:ea typeface="Times New Roman"/>
                        <a:cs typeface="Times New Roman"/>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5"/>
                  </a:ext>
                </a:extLst>
              </a:tr>
              <a:tr h="781129">
                <a:tc vMerge="1">
                  <a:txBody>
                    <a:bodyPr/>
                    <a:lstStyle/>
                    <a:p>
                      <a:endParaRPr lang="tr-TR"/>
                    </a:p>
                  </a:txBody>
                  <a:tcPr/>
                </a:tc>
                <a:tc>
                  <a:txBody>
                    <a:bodyPr/>
                    <a:lstStyle/>
                    <a:p>
                      <a:pPr algn="l">
                        <a:spcAft>
                          <a:spcPts val="0"/>
                        </a:spcAft>
                      </a:pPr>
                      <a:r>
                        <a:rPr lang="tr-TR" sz="1600">
                          <a:effectLst/>
                          <a:latin typeface="Calibri"/>
                          <a:ea typeface="Times New Roman"/>
                          <a:cs typeface="Arial"/>
                        </a:rPr>
                        <a:t>Karşılaştırmalar</a:t>
                      </a:r>
                      <a:endParaRPr lang="tr-TR" sz="1600">
                        <a:effectLst/>
                        <a:latin typeface="Calibri"/>
                        <a:ea typeface="Times New Roman"/>
                        <a:cs typeface="Times New Roman"/>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l">
                        <a:spcBef>
                          <a:spcPts val="100"/>
                        </a:spcBef>
                        <a:spcAft>
                          <a:spcPts val="100"/>
                        </a:spcAft>
                      </a:pPr>
                      <a:r>
                        <a:rPr lang="tr-TR" sz="1600">
                          <a:effectLst/>
                          <a:latin typeface="Calibri"/>
                          <a:ea typeface="Times New Roman"/>
                          <a:cs typeface="Arial"/>
                        </a:rPr>
                        <a:t>Temel sonuçlar için stratejik hedefler ile uyumlu dış sonuçlar ile karşılaştırmalar bulunmakta ve sonuçlar karşılaştırma verilerine göre daha iyi durumdadır.</a:t>
                      </a:r>
                      <a:endParaRPr lang="tr-TR" sz="1600">
                        <a:effectLst/>
                        <a:latin typeface="Calibri"/>
                        <a:ea typeface="Times New Roman"/>
                        <a:cs typeface="Times New Roman"/>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 xmlns:a16="http://schemas.microsoft.com/office/drawing/2014/main" val="10006"/>
                  </a:ext>
                </a:extLst>
              </a:tr>
              <a:tr h="520752">
                <a:tc vMerge="1">
                  <a:txBody>
                    <a:bodyPr/>
                    <a:lstStyle/>
                    <a:p>
                      <a:endParaRPr lang="tr-TR"/>
                    </a:p>
                  </a:txBody>
                  <a:tcPr/>
                </a:tc>
                <a:tc>
                  <a:txBody>
                    <a:bodyPr/>
                    <a:lstStyle/>
                    <a:p>
                      <a:pPr algn="l">
                        <a:spcAft>
                          <a:spcPts val="0"/>
                        </a:spcAft>
                      </a:pPr>
                      <a:r>
                        <a:rPr lang="tr-TR" sz="1600" dirty="0">
                          <a:effectLst/>
                          <a:latin typeface="Calibri"/>
                          <a:ea typeface="Times New Roman"/>
                          <a:cs typeface="Arial"/>
                        </a:rPr>
                        <a:t>Güven</a:t>
                      </a:r>
                      <a:endParaRPr lang="tr-TR" sz="1600" dirty="0">
                        <a:effectLst/>
                        <a:latin typeface="Calibri"/>
                        <a:ea typeface="Times New Roman"/>
                        <a:cs typeface="Times New Roman"/>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5">
                        <a:lumMod val="20000"/>
                        <a:lumOff val="80000"/>
                      </a:schemeClr>
                    </a:solidFill>
                  </a:tcPr>
                </a:tc>
                <a:tc>
                  <a:txBody>
                    <a:bodyPr/>
                    <a:lstStyle/>
                    <a:p>
                      <a:pPr algn="l">
                        <a:spcBef>
                          <a:spcPts val="100"/>
                        </a:spcBef>
                        <a:spcAft>
                          <a:spcPts val="100"/>
                        </a:spcAft>
                      </a:pPr>
                      <a:r>
                        <a:rPr lang="tr-TR" sz="1600" dirty="0">
                          <a:effectLst/>
                          <a:latin typeface="Calibri"/>
                          <a:ea typeface="Times New Roman"/>
                          <a:cs typeface="Arial"/>
                        </a:rPr>
                        <a:t>Belirlenmiş sebep-sonuç ilişkilerine dayalı olarak, performans düzeylerinin gelecekte de sürdürüleceğine dair güven verir.</a:t>
                      </a:r>
                      <a:endParaRPr lang="tr-TR" sz="1600" dirty="0">
                        <a:effectLst/>
                        <a:latin typeface="Calibri"/>
                        <a:ea typeface="Times New Roman"/>
                        <a:cs typeface="Times New Roman"/>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8568533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3573016"/>
            <a:ext cx="8229600" cy="1036712"/>
          </a:xfrm>
        </p:spPr>
        <p:txBody>
          <a:bodyPr>
            <a:normAutofit lnSpcReduction="10000"/>
          </a:bodyPr>
          <a:lstStyle/>
          <a:p>
            <a:pPr marL="0" indent="0">
              <a:buNone/>
            </a:pPr>
            <a:r>
              <a:rPr lang="tr-TR" sz="6600" b="1" dirty="0" smtClean="0">
                <a:solidFill>
                  <a:srgbClr val="FF0000"/>
                </a:solidFill>
                <a:effectLst>
                  <a:outerShdw blurRad="38100" dist="38100" dir="2700000" algn="tl">
                    <a:srgbClr val="000000">
                      <a:alpha val="43137"/>
                    </a:srgbClr>
                  </a:outerShdw>
                </a:effectLst>
                <a:latin typeface="Bahnschrift Condensed" pitchFamily="34" charset="0"/>
              </a:rPr>
              <a:t>TEŞEKKÜR EDERİZ</a:t>
            </a:r>
            <a:endParaRPr lang="tr-TR" sz="6600" b="1" dirty="0">
              <a:solidFill>
                <a:srgbClr val="FF0000"/>
              </a:solidFill>
              <a:effectLst>
                <a:outerShdw blurRad="38100" dist="38100" dir="2700000" algn="tl">
                  <a:srgbClr val="000000">
                    <a:alpha val="43137"/>
                  </a:srgbClr>
                </a:outerShdw>
              </a:effectLst>
              <a:latin typeface="Bahnschrift Condensed" pitchFamily="34" charset="0"/>
            </a:endParaRPr>
          </a:p>
        </p:txBody>
      </p:sp>
      <p:sp>
        <p:nvSpPr>
          <p:cNvPr id="4" name="İçerik Yer Tutucusu 2"/>
          <p:cNvSpPr txBox="1">
            <a:spLocks/>
          </p:cNvSpPr>
          <p:nvPr/>
        </p:nvSpPr>
        <p:spPr>
          <a:xfrm>
            <a:off x="5508104" y="5517232"/>
            <a:ext cx="2880320" cy="3600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sz="1800" dirty="0" smtClean="0">
                <a:latin typeface="Bahnschrift Condensed" pitchFamily="34" charset="0"/>
              </a:rPr>
              <a:t>BUSİM Ekibi</a:t>
            </a:r>
            <a:endParaRPr lang="tr-TR" sz="1800" dirty="0">
              <a:latin typeface="Bahnschrift Condensed" pitchFamily="34" charset="0"/>
            </a:endParaRPr>
          </a:p>
        </p:txBody>
      </p:sp>
    </p:spTree>
    <p:extLst>
      <p:ext uri="{BB962C8B-B14F-4D97-AF65-F5344CB8AC3E}">
        <p14:creationId xmlns:p14="http://schemas.microsoft.com/office/powerpoint/2010/main" val="2226602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Untitled-1.psd">
            <a:extLst>
              <a:ext uri="{FF2B5EF4-FFF2-40B4-BE49-F238E27FC236}">
                <a16:creationId xmlns:a16="http://schemas.microsoft.com/office/drawing/2014/main" xmlns="" id="{7C10CE8C-7506-4FB2-8410-9B0D229F5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82" y="288510"/>
            <a:ext cx="7733212" cy="543062"/>
          </a:xfrm>
          <a:prstGeom prst="rect">
            <a:avLst/>
          </a:prstGeom>
        </p:spPr>
      </p:pic>
      <p:sp>
        <p:nvSpPr>
          <p:cNvPr id="6" name="Title 1">
            <a:extLst>
              <a:ext uri="{FF2B5EF4-FFF2-40B4-BE49-F238E27FC236}">
                <a16:creationId xmlns:a16="http://schemas.microsoft.com/office/drawing/2014/main" xmlns="" id="{236643D8-4E79-4FB1-8E5D-598749E0D9AC}"/>
              </a:ext>
            </a:extLst>
          </p:cNvPr>
          <p:cNvSpPr txBox="1">
            <a:spLocks/>
          </p:cNvSpPr>
          <p:nvPr/>
        </p:nvSpPr>
        <p:spPr>
          <a:xfrm>
            <a:off x="1734618" y="288710"/>
            <a:ext cx="6005734" cy="5366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bg1"/>
                </a:solidFill>
                <a:latin typeface="Calibri"/>
                <a:cs typeface="Calibri"/>
              </a:rPr>
              <a:t>Süreç Nasıl İşliyor Kimler Bu Sürece Girebilir</a:t>
            </a:r>
            <a:endParaRPr lang="en-US" sz="2400" dirty="0">
              <a:solidFill>
                <a:schemeClr val="bg1"/>
              </a:solidFill>
              <a:latin typeface="Calibri"/>
              <a:cs typeface="Calibri"/>
            </a:endParaRPr>
          </a:p>
        </p:txBody>
      </p:sp>
      <p:graphicFrame>
        <p:nvGraphicFramePr>
          <p:cNvPr id="7" name="Diyagram 6">
            <a:extLst>
              <a:ext uri="{FF2B5EF4-FFF2-40B4-BE49-F238E27FC236}">
                <a16:creationId xmlns:a16="http://schemas.microsoft.com/office/drawing/2014/main" xmlns="" id="{3C4B009F-3E1D-4DFC-9B7C-CDA4388B3123}"/>
              </a:ext>
            </a:extLst>
          </p:cNvPr>
          <p:cNvGraphicFramePr/>
          <p:nvPr>
            <p:extLst>
              <p:ext uri="{D42A27DB-BD31-4B8C-83A1-F6EECF244321}">
                <p14:modId xmlns:p14="http://schemas.microsoft.com/office/powerpoint/2010/main" val="1449416167"/>
              </p:ext>
            </p:extLst>
          </p:nvPr>
        </p:nvGraphicFramePr>
        <p:xfrm>
          <a:off x="1524000" y="719667"/>
          <a:ext cx="6096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45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D10D0A10-6C2F-46FD-A6AD-15DDC257849F}"/>
              </a:ext>
            </a:extLst>
          </p:cNvPr>
          <p:cNvSpPr txBox="1">
            <a:spLocks/>
          </p:cNvSpPr>
          <p:nvPr/>
        </p:nvSpPr>
        <p:spPr>
          <a:xfrm>
            <a:off x="918190" y="235187"/>
            <a:ext cx="5048320" cy="5366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bg1"/>
                </a:solidFill>
                <a:latin typeface="Calibri"/>
                <a:cs typeface="Calibri"/>
              </a:rPr>
              <a:t>BUSİM Genel Yapısı</a:t>
            </a:r>
            <a:endParaRPr lang="en-US" sz="2400" dirty="0">
              <a:solidFill>
                <a:schemeClr val="bg1"/>
              </a:solidFill>
              <a:latin typeface="Calibri"/>
              <a:cs typeface="Calibri"/>
            </a:endParaRPr>
          </a:p>
        </p:txBody>
      </p:sp>
      <p:sp>
        <p:nvSpPr>
          <p:cNvPr id="27" name="Rectangle 4">
            <a:extLst>
              <a:ext uri="{FF2B5EF4-FFF2-40B4-BE49-F238E27FC236}">
                <a16:creationId xmlns:a16="http://schemas.microsoft.com/office/drawing/2014/main" xmlns="" id="{D9558874-7F32-4CB7-AA2B-4938993CE986}"/>
              </a:ext>
            </a:extLst>
          </p:cNvPr>
          <p:cNvSpPr>
            <a:spLocks noChangeArrowheads="1"/>
          </p:cNvSpPr>
          <p:nvPr/>
        </p:nvSpPr>
        <p:spPr bwMode="auto">
          <a:xfrm>
            <a:off x="3070403" y="1241925"/>
            <a:ext cx="2329842" cy="391628"/>
          </a:xfrm>
          <a:prstGeom prst="rect">
            <a:avLst/>
          </a:prstGeom>
          <a:solidFill>
            <a:srgbClr val="009999"/>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lIns="108000" tIns="72000" rIns="108000" bIns="72000" anchor="ctr">
            <a:spAutoFit/>
          </a:bodyPr>
          <a:lstStyle/>
          <a:p>
            <a:pPr algn="ctr"/>
            <a:r>
              <a:rPr lang="tr-TR" sz="1600" dirty="0">
                <a:solidFill>
                  <a:prstClr val="white"/>
                </a:solidFill>
                <a:latin typeface="Tahoma" pitchFamily="34" charset="0"/>
                <a:ea typeface="Tahoma" pitchFamily="34" charset="0"/>
                <a:cs typeface="Tahoma" pitchFamily="34" charset="0"/>
              </a:rPr>
              <a:t>Proje Ekibini Oluşturma</a:t>
            </a:r>
          </a:p>
        </p:txBody>
      </p:sp>
      <p:sp>
        <p:nvSpPr>
          <p:cNvPr id="28" name="Rectangle 5">
            <a:extLst>
              <a:ext uri="{FF2B5EF4-FFF2-40B4-BE49-F238E27FC236}">
                <a16:creationId xmlns:a16="http://schemas.microsoft.com/office/drawing/2014/main" xmlns="" id="{F449F09C-2C0D-433D-9231-5117C71F37AA}"/>
              </a:ext>
            </a:extLst>
          </p:cNvPr>
          <p:cNvSpPr>
            <a:spLocks noChangeArrowheads="1"/>
          </p:cNvSpPr>
          <p:nvPr/>
        </p:nvSpPr>
        <p:spPr bwMode="auto">
          <a:xfrm>
            <a:off x="5813465" y="5374298"/>
            <a:ext cx="1791938" cy="391628"/>
          </a:xfrm>
          <a:prstGeom prst="rect">
            <a:avLst/>
          </a:prstGeom>
          <a:solidFill>
            <a:schemeClr val="bg1"/>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lIns="108000" tIns="72000" rIns="108000" bIns="72000" anchor="ctr">
            <a:spAutoFit/>
          </a:bodyPr>
          <a:lstStyle/>
          <a:p>
            <a:pPr algn="ctr"/>
            <a:r>
              <a:rPr lang="tr-TR" sz="1600" dirty="0">
                <a:solidFill>
                  <a:srgbClr val="C00000"/>
                </a:solidFill>
                <a:latin typeface="Tahoma" pitchFamily="34" charset="0"/>
                <a:ea typeface="Tahoma" pitchFamily="34" charset="0"/>
                <a:cs typeface="Tahoma" pitchFamily="34" charset="0"/>
              </a:rPr>
              <a:t>Rehberlik Desteği</a:t>
            </a:r>
          </a:p>
        </p:txBody>
      </p:sp>
      <p:sp>
        <p:nvSpPr>
          <p:cNvPr id="29" name="Rectangle 8">
            <a:extLst>
              <a:ext uri="{FF2B5EF4-FFF2-40B4-BE49-F238E27FC236}">
                <a16:creationId xmlns:a16="http://schemas.microsoft.com/office/drawing/2014/main" xmlns="" id="{76B443F2-4B00-42DB-A5A1-0440561F19A9}"/>
              </a:ext>
            </a:extLst>
          </p:cNvPr>
          <p:cNvSpPr>
            <a:spLocks noChangeArrowheads="1"/>
          </p:cNvSpPr>
          <p:nvPr/>
        </p:nvSpPr>
        <p:spPr bwMode="auto">
          <a:xfrm>
            <a:off x="6719220" y="1299594"/>
            <a:ext cx="1372472" cy="1068736"/>
          </a:xfrm>
          <a:prstGeom prst="rect">
            <a:avLst/>
          </a:prstGeom>
          <a:noFill/>
          <a:ln>
            <a:noFill/>
          </a:ln>
          <a:extLst/>
        </p:spPr>
        <p:style>
          <a:lnRef idx="1">
            <a:schemeClr val="accent1"/>
          </a:lnRef>
          <a:fillRef idx="3">
            <a:schemeClr val="accent1"/>
          </a:fillRef>
          <a:effectRef idx="2">
            <a:schemeClr val="accent1"/>
          </a:effectRef>
          <a:fontRef idx="minor">
            <a:schemeClr val="lt1"/>
          </a:fontRef>
        </p:style>
        <p:txBody>
          <a:bodyPr wrap="square" lIns="108000" tIns="72000" rIns="108000" bIns="72000">
            <a:spAutoFit/>
          </a:bodyPr>
          <a:lstStyle/>
          <a:p>
            <a:r>
              <a:rPr lang="tr-TR" sz="2000" i="1" dirty="0">
                <a:solidFill>
                  <a:prstClr val="black"/>
                </a:solidFill>
                <a:latin typeface="Tahoma" pitchFamily="34" charset="0"/>
                <a:ea typeface="Tahoma" pitchFamily="34" charset="0"/>
                <a:cs typeface="Tahoma" pitchFamily="34" charset="0"/>
              </a:rPr>
              <a:t>Sürekli İyileştirme Modeli</a:t>
            </a:r>
            <a:endParaRPr lang="en-US" sz="2000" i="1" dirty="0">
              <a:solidFill>
                <a:prstClr val="black"/>
              </a:solidFill>
              <a:latin typeface="Tahoma" pitchFamily="34" charset="0"/>
              <a:ea typeface="Tahoma" pitchFamily="34" charset="0"/>
              <a:cs typeface="Tahoma" pitchFamily="34" charset="0"/>
            </a:endParaRPr>
          </a:p>
        </p:txBody>
      </p:sp>
      <p:sp>
        <p:nvSpPr>
          <p:cNvPr id="30" name="Rectangle 9">
            <a:extLst>
              <a:ext uri="{FF2B5EF4-FFF2-40B4-BE49-F238E27FC236}">
                <a16:creationId xmlns:a16="http://schemas.microsoft.com/office/drawing/2014/main" xmlns="" id="{E63FD7C1-A58A-4D90-A9D3-3ADFED3EED66}"/>
              </a:ext>
            </a:extLst>
          </p:cNvPr>
          <p:cNvSpPr>
            <a:spLocks noChangeArrowheads="1"/>
          </p:cNvSpPr>
          <p:nvPr/>
        </p:nvSpPr>
        <p:spPr bwMode="auto">
          <a:xfrm>
            <a:off x="2542933" y="1976702"/>
            <a:ext cx="3392825" cy="391628"/>
          </a:xfrm>
          <a:prstGeom prst="rect">
            <a:avLst/>
          </a:prstGeom>
          <a:solidFill>
            <a:srgbClr val="009999"/>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square" lIns="108000" tIns="72000" rIns="108000" bIns="72000" anchor="ctr">
            <a:spAutoFit/>
          </a:bodyPr>
          <a:lstStyle/>
          <a:p>
            <a:pPr algn="ctr"/>
            <a:r>
              <a:rPr lang="tr-TR" sz="1600" dirty="0">
                <a:solidFill>
                  <a:prstClr val="white"/>
                </a:solidFill>
                <a:latin typeface="Tahoma" pitchFamily="34" charset="0"/>
                <a:ea typeface="Tahoma" pitchFamily="34" charset="0"/>
                <a:cs typeface="Tahoma" pitchFamily="34" charset="0"/>
              </a:rPr>
              <a:t>Sürekli İyileştirme Modeli Eğitimi</a:t>
            </a:r>
            <a:endParaRPr lang="en-US" sz="1600" dirty="0">
              <a:solidFill>
                <a:prstClr val="white"/>
              </a:solidFill>
              <a:latin typeface="Tahoma" pitchFamily="34" charset="0"/>
              <a:ea typeface="Tahoma" pitchFamily="34" charset="0"/>
              <a:cs typeface="Tahoma" pitchFamily="34" charset="0"/>
            </a:endParaRPr>
          </a:p>
        </p:txBody>
      </p:sp>
      <p:cxnSp>
        <p:nvCxnSpPr>
          <p:cNvPr id="31" name="AutoShape 10">
            <a:extLst>
              <a:ext uri="{FF2B5EF4-FFF2-40B4-BE49-F238E27FC236}">
                <a16:creationId xmlns:a16="http://schemas.microsoft.com/office/drawing/2014/main" xmlns="" id="{F176751D-529F-4687-B0D1-F441350882B7}"/>
              </a:ext>
            </a:extLst>
          </p:cNvPr>
          <p:cNvCxnSpPr>
            <a:cxnSpLocks noChangeShapeType="1"/>
            <a:stCxn id="27" idx="2"/>
            <a:endCxn id="30" idx="0"/>
          </p:cNvCxnSpPr>
          <p:nvPr/>
        </p:nvCxnSpPr>
        <p:spPr bwMode="auto">
          <a:xfrm>
            <a:off x="4235324" y="1633553"/>
            <a:ext cx="4022" cy="343149"/>
          </a:xfrm>
          <a:prstGeom prst="straightConnector1">
            <a:avLst/>
          </a:prstGeom>
          <a:ln>
            <a:solidFill>
              <a:schemeClr val="tx1"/>
            </a:solidFill>
            <a:headEnd/>
            <a:tailEnd type="triangle" w="med" len="med"/>
          </a:ln>
          <a:extLst/>
        </p:spPr>
        <p:style>
          <a:lnRef idx="1">
            <a:schemeClr val="accent1"/>
          </a:lnRef>
          <a:fillRef idx="3">
            <a:schemeClr val="accent1"/>
          </a:fillRef>
          <a:effectRef idx="2">
            <a:schemeClr val="accent1"/>
          </a:effectRef>
          <a:fontRef idx="minor">
            <a:schemeClr val="lt1"/>
          </a:fontRef>
        </p:style>
      </p:cxnSp>
      <p:cxnSp>
        <p:nvCxnSpPr>
          <p:cNvPr id="32" name="AutoShape 12">
            <a:extLst>
              <a:ext uri="{FF2B5EF4-FFF2-40B4-BE49-F238E27FC236}">
                <a16:creationId xmlns:a16="http://schemas.microsoft.com/office/drawing/2014/main" xmlns="" id="{3E4896C7-8261-49DA-B01D-6D12E8EC592E}"/>
              </a:ext>
            </a:extLst>
          </p:cNvPr>
          <p:cNvCxnSpPr>
            <a:cxnSpLocks noChangeShapeType="1"/>
            <a:stCxn id="30" idx="2"/>
            <a:endCxn id="33" idx="0"/>
          </p:cNvCxnSpPr>
          <p:nvPr/>
        </p:nvCxnSpPr>
        <p:spPr bwMode="auto">
          <a:xfrm flipH="1">
            <a:off x="4235315" y="2368330"/>
            <a:ext cx="4031" cy="359763"/>
          </a:xfrm>
          <a:prstGeom prst="straightConnector1">
            <a:avLst/>
          </a:prstGeom>
          <a:ln>
            <a:solidFill>
              <a:schemeClr val="tx1"/>
            </a:solidFill>
            <a:headEnd/>
            <a:tailEnd type="triangle" w="med" len="med"/>
          </a:ln>
          <a:extLst/>
        </p:spPr>
        <p:style>
          <a:lnRef idx="1">
            <a:schemeClr val="accent1"/>
          </a:lnRef>
          <a:fillRef idx="3">
            <a:schemeClr val="accent1"/>
          </a:fillRef>
          <a:effectRef idx="2">
            <a:schemeClr val="accent1"/>
          </a:effectRef>
          <a:fontRef idx="minor">
            <a:schemeClr val="lt1"/>
          </a:fontRef>
        </p:style>
      </p:cxnSp>
      <p:sp>
        <p:nvSpPr>
          <p:cNvPr id="33" name="Rectangle 13">
            <a:extLst>
              <a:ext uri="{FF2B5EF4-FFF2-40B4-BE49-F238E27FC236}">
                <a16:creationId xmlns:a16="http://schemas.microsoft.com/office/drawing/2014/main" xmlns="" id="{2F7456F2-9F43-458A-8D43-EA262590742B}"/>
              </a:ext>
            </a:extLst>
          </p:cNvPr>
          <p:cNvSpPr>
            <a:spLocks noChangeArrowheads="1"/>
          </p:cNvSpPr>
          <p:nvPr/>
        </p:nvSpPr>
        <p:spPr bwMode="auto">
          <a:xfrm>
            <a:off x="3077094" y="2728093"/>
            <a:ext cx="2316441" cy="391628"/>
          </a:xfrm>
          <a:prstGeom prst="rect">
            <a:avLst/>
          </a:prstGeom>
          <a:solidFill>
            <a:srgbClr val="009999"/>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lIns="108000" tIns="72000" rIns="108000" bIns="72000" anchor="ctr">
            <a:spAutoFit/>
          </a:bodyPr>
          <a:lstStyle/>
          <a:p>
            <a:pPr algn="ctr"/>
            <a:r>
              <a:rPr lang="tr-TR" sz="1600" dirty="0">
                <a:solidFill>
                  <a:prstClr val="white"/>
                </a:solidFill>
                <a:latin typeface="Tahoma" pitchFamily="34" charset="0"/>
                <a:ea typeface="Tahoma" pitchFamily="34" charset="0"/>
                <a:cs typeface="Tahoma" pitchFamily="34" charset="0"/>
              </a:rPr>
              <a:t>Değerlendirme Hazırlığı</a:t>
            </a:r>
          </a:p>
        </p:txBody>
      </p:sp>
      <p:sp>
        <p:nvSpPr>
          <p:cNvPr id="34" name="Rectangle 14">
            <a:hlinkClick r:id="" action="ppaction://noaction"/>
            <a:extLst>
              <a:ext uri="{FF2B5EF4-FFF2-40B4-BE49-F238E27FC236}">
                <a16:creationId xmlns:a16="http://schemas.microsoft.com/office/drawing/2014/main" xmlns="" id="{D648DB61-3379-4195-BFB5-6C62060E16A0}"/>
              </a:ext>
            </a:extLst>
          </p:cNvPr>
          <p:cNvSpPr>
            <a:spLocks noChangeArrowheads="1"/>
          </p:cNvSpPr>
          <p:nvPr/>
        </p:nvSpPr>
        <p:spPr bwMode="auto">
          <a:xfrm>
            <a:off x="3364193" y="3328385"/>
            <a:ext cx="1752761" cy="391628"/>
          </a:xfrm>
          <a:prstGeom prst="rect">
            <a:avLst/>
          </a:prstGeom>
          <a:solidFill>
            <a:schemeClr val="bg1"/>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lIns="108000" tIns="72000" rIns="108000" bIns="72000" anchor="ctr">
            <a:spAutoFit/>
          </a:bodyPr>
          <a:lstStyle/>
          <a:p>
            <a:pPr algn="ctr"/>
            <a:r>
              <a:rPr lang="tr-TR" sz="1600" dirty="0" err="1">
                <a:solidFill>
                  <a:srgbClr val="C00000"/>
                </a:solidFill>
                <a:latin typeface="Tahoma" pitchFamily="34" charset="0"/>
                <a:ea typeface="Tahoma" pitchFamily="34" charset="0"/>
                <a:cs typeface="Tahoma" pitchFamily="34" charset="0"/>
              </a:rPr>
              <a:t>Özdeğerlendirme</a:t>
            </a:r>
            <a:endParaRPr lang="en-US" sz="1600" dirty="0">
              <a:solidFill>
                <a:srgbClr val="C00000"/>
              </a:solidFill>
              <a:latin typeface="Tahoma" pitchFamily="34" charset="0"/>
              <a:ea typeface="Tahoma" pitchFamily="34" charset="0"/>
              <a:cs typeface="Tahoma" pitchFamily="34" charset="0"/>
            </a:endParaRPr>
          </a:p>
        </p:txBody>
      </p:sp>
      <p:sp>
        <p:nvSpPr>
          <p:cNvPr id="35" name="Rectangle 15">
            <a:extLst>
              <a:ext uri="{FF2B5EF4-FFF2-40B4-BE49-F238E27FC236}">
                <a16:creationId xmlns:a16="http://schemas.microsoft.com/office/drawing/2014/main" xmlns="" id="{28F2D80E-D666-42D9-B49F-F23AE5BD1A06}"/>
              </a:ext>
            </a:extLst>
          </p:cNvPr>
          <p:cNvSpPr>
            <a:spLocks noChangeArrowheads="1"/>
          </p:cNvSpPr>
          <p:nvPr/>
        </p:nvSpPr>
        <p:spPr bwMode="auto">
          <a:xfrm>
            <a:off x="2487352" y="5055652"/>
            <a:ext cx="3506445" cy="391628"/>
          </a:xfrm>
          <a:prstGeom prst="rect">
            <a:avLst/>
          </a:prstGeom>
          <a:solidFill>
            <a:srgbClr val="009999"/>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lIns="108000" tIns="72000" rIns="108000" bIns="72000" anchor="ctr">
            <a:spAutoFit/>
          </a:bodyPr>
          <a:lstStyle/>
          <a:p>
            <a:pPr algn="ctr"/>
            <a:r>
              <a:rPr lang="tr-TR" sz="1600" dirty="0">
                <a:solidFill>
                  <a:prstClr val="white"/>
                </a:solidFill>
                <a:latin typeface="Tahoma" pitchFamily="34" charset="0"/>
                <a:ea typeface="Tahoma" pitchFamily="34" charset="0"/>
                <a:cs typeface="Tahoma" pitchFamily="34" charset="0"/>
              </a:rPr>
              <a:t>Önceliklendirilmiş İyileştirme Planları</a:t>
            </a:r>
            <a:endParaRPr lang="en-US" sz="1600" dirty="0">
              <a:solidFill>
                <a:prstClr val="white"/>
              </a:solidFill>
              <a:latin typeface="Tahoma" pitchFamily="34" charset="0"/>
              <a:ea typeface="Tahoma" pitchFamily="34" charset="0"/>
              <a:cs typeface="Tahoma" pitchFamily="34" charset="0"/>
            </a:endParaRPr>
          </a:p>
        </p:txBody>
      </p:sp>
      <p:sp>
        <p:nvSpPr>
          <p:cNvPr id="36" name="Rectangle 16">
            <a:extLst>
              <a:ext uri="{FF2B5EF4-FFF2-40B4-BE49-F238E27FC236}">
                <a16:creationId xmlns:a16="http://schemas.microsoft.com/office/drawing/2014/main" xmlns="" id="{FB8EB5F2-643D-45E9-A5DA-07A2F217FBFF}"/>
              </a:ext>
            </a:extLst>
          </p:cNvPr>
          <p:cNvSpPr>
            <a:spLocks noChangeArrowheads="1"/>
          </p:cNvSpPr>
          <p:nvPr/>
        </p:nvSpPr>
        <p:spPr bwMode="auto">
          <a:xfrm>
            <a:off x="3122845" y="5703659"/>
            <a:ext cx="2235458" cy="637849"/>
          </a:xfrm>
          <a:prstGeom prst="rect">
            <a:avLst/>
          </a:prstGeom>
          <a:solidFill>
            <a:srgbClr val="009999"/>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lIns="108000" tIns="72000" rIns="108000" bIns="72000" anchor="ctr">
            <a:spAutoFit/>
          </a:bodyPr>
          <a:lstStyle/>
          <a:p>
            <a:pPr algn="ctr"/>
            <a:r>
              <a:rPr lang="en-US" sz="1600" dirty="0" err="1">
                <a:solidFill>
                  <a:prstClr val="white"/>
                </a:solidFill>
                <a:latin typeface="Tahoma" pitchFamily="34" charset="0"/>
                <a:ea typeface="Tahoma" pitchFamily="34" charset="0"/>
                <a:cs typeface="Tahoma" pitchFamily="34" charset="0"/>
              </a:rPr>
              <a:t>İyileştirme</a:t>
            </a:r>
            <a:r>
              <a:rPr lang="en-US" sz="1600" dirty="0">
                <a:solidFill>
                  <a:prstClr val="white"/>
                </a:solidFill>
                <a:latin typeface="Tahoma" pitchFamily="34" charset="0"/>
                <a:ea typeface="Tahoma" pitchFamily="34" charset="0"/>
                <a:cs typeface="Tahoma" pitchFamily="34" charset="0"/>
              </a:rPr>
              <a:t> P</a:t>
            </a:r>
            <a:r>
              <a:rPr lang="tr-TR" sz="1600" dirty="0" err="1">
                <a:solidFill>
                  <a:prstClr val="white"/>
                </a:solidFill>
                <a:latin typeface="Tahoma" pitchFamily="34" charset="0"/>
                <a:ea typeface="Tahoma" pitchFamily="34" charset="0"/>
                <a:cs typeface="Tahoma" pitchFamily="34" charset="0"/>
              </a:rPr>
              <a:t>rojelerinin</a:t>
            </a:r>
            <a:endParaRPr lang="tr-TR" sz="1600" dirty="0">
              <a:solidFill>
                <a:prstClr val="white"/>
              </a:solidFill>
              <a:latin typeface="Tahoma" pitchFamily="34" charset="0"/>
              <a:ea typeface="Tahoma" pitchFamily="34" charset="0"/>
              <a:cs typeface="Tahoma" pitchFamily="34" charset="0"/>
            </a:endParaRPr>
          </a:p>
          <a:p>
            <a:pPr algn="ctr"/>
            <a:r>
              <a:rPr lang="tr-TR" sz="1600" dirty="0">
                <a:solidFill>
                  <a:prstClr val="white"/>
                </a:solidFill>
                <a:latin typeface="Tahoma" pitchFamily="34" charset="0"/>
                <a:ea typeface="Tahoma" pitchFamily="34" charset="0"/>
                <a:cs typeface="Tahoma" pitchFamily="34" charset="0"/>
              </a:rPr>
              <a:t>Uygulamaya alınması</a:t>
            </a:r>
            <a:endParaRPr lang="en-US" sz="1600" dirty="0">
              <a:solidFill>
                <a:prstClr val="white"/>
              </a:solidFill>
              <a:latin typeface="Tahoma" pitchFamily="34" charset="0"/>
              <a:ea typeface="Tahoma" pitchFamily="34" charset="0"/>
              <a:cs typeface="Tahoma" pitchFamily="34" charset="0"/>
            </a:endParaRPr>
          </a:p>
        </p:txBody>
      </p:sp>
      <p:cxnSp>
        <p:nvCxnSpPr>
          <p:cNvPr id="37" name="AutoShape 18">
            <a:extLst>
              <a:ext uri="{FF2B5EF4-FFF2-40B4-BE49-F238E27FC236}">
                <a16:creationId xmlns:a16="http://schemas.microsoft.com/office/drawing/2014/main" xmlns="" id="{334D3F51-2FFB-41FB-BDD0-67002DD1C58A}"/>
              </a:ext>
            </a:extLst>
          </p:cNvPr>
          <p:cNvCxnSpPr>
            <a:cxnSpLocks noChangeShapeType="1"/>
            <a:stCxn id="33" idx="2"/>
            <a:endCxn id="34" idx="0"/>
          </p:cNvCxnSpPr>
          <p:nvPr/>
        </p:nvCxnSpPr>
        <p:spPr bwMode="auto">
          <a:xfrm>
            <a:off x="4235315" y="3119721"/>
            <a:ext cx="5259" cy="208664"/>
          </a:xfrm>
          <a:prstGeom prst="straightConnector1">
            <a:avLst/>
          </a:prstGeom>
          <a:ln>
            <a:solidFill>
              <a:schemeClr val="tx1"/>
            </a:solidFill>
            <a:headEnd/>
            <a:tailEnd type="triangle" w="med" len="med"/>
          </a:ln>
          <a:extLst/>
        </p:spPr>
        <p:style>
          <a:lnRef idx="1">
            <a:schemeClr val="accent1"/>
          </a:lnRef>
          <a:fillRef idx="3">
            <a:schemeClr val="accent1"/>
          </a:fillRef>
          <a:effectRef idx="2">
            <a:schemeClr val="accent1"/>
          </a:effectRef>
          <a:fontRef idx="minor">
            <a:schemeClr val="lt1"/>
          </a:fontRef>
        </p:style>
      </p:cxnSp>
      <p:cxnSp>
        <p:nvCxnSpPr>
          <p:cNvPr id="38" name="AutoShape 19">
            <a:extLst>
              <a:ext uri="{FF2B5EF4-FFF2-40B4-BE49-F238E27FC236}">
                <a16:creationId xmlns:a16="http://schemas.microsoft.com/office/drawing/2014/main" xmlns="" id="{E243A46A-DEA3-463E-AF0D-0F9F4086964B}"/>
              </a:ext>
            </a:extLst>
          </p:cNvPr>
          <p:cNvCxnSpPr>
            <a:cxnSpLocks noChangeShapeType="1"/>
            <a:stCxn id="34" idx="2"/>
            <a:endCxn id="44" idx="0"/>
          </p:cNvCxnSpPr>
          <p:nvPr/>
        </p:nvCxnSpPr>
        <p:spPr bwMode="auto">
          <a:xfrm flipH="1">
            <a:off x="4235324" y="3720013"/>
            <a:ext cx="5250" cy="225784"/>
          </a:xfrm>
          <a:prstGeom prst="straightConnector1">
            <a:avLst/>
          </a:prstGeom>
          <a:ln>
            <a:solidFill>
              <a:schemeClr val="tx1"/>
            </a:solidFill>
            <a:headEnd/>
            <a:tailEnd type="triangle" w="med" len="med"/>
          </a:ln>
          <a:extLst/>
        </p:spPr>
        <p:style>
          <a:lnRef idx="1">
            <a:schemeClr val="accent1"/>
          </a:lnRef>
          <a:fillRef idx="3">
            <a:schemeClr val="accent1"/>
          </a:fillRef>
          <a:effectRef idx="2">
            <a:schemeClr val="accent1"/>
          </a:effectRef>
          <a:fontRef idx="minor">
            <a:schemeClr val="lt1"/>
          </a:fontRef>
        </p:style>
      </p:cxnSp>
      <p:cxnSp>
        <p:nvCxnSpPr>
          <p:cNvPr id="39" name="AutoShape 20">
            <a:extLst>
              <a:ext uri="{FF2B5EF4-FFF2-40B4-BE49-F238E27FC236}">
                <a16:creationId xmlns:a16="http://schemas.microsoft.com/office/drawing/2014/main" xmlns="" id="{7831E537-BE0B-4614-A2AD-A59A0C55AC4A}"/>
              </a:ext>
            </a:extLst>
          </p:cNvPr>
          <p:cNvCxnSpPr>
            <a:cxnSpLocks noChangeShapeType="1"/>
            <a:stCxn id="35" idx="2"/>
            <a:endCxn id="36" idx="0"/>
          </p:cNvCxnSpPr>
          <p:nvPr/>
        </p:nvCxnSpPr>
        <p:spPr bwMode="auto">
          <a:xfrm flipH="1">
            <a:off x="4240574" y="5447280"/>
            <a:ext cx="1" cy="256379"/>
          </a:xfrm>
          <a:prstGeom prst="straightConnector1">
            <a:avLst/>
          </a:prstGeom>
          <a:ln>
            <a:solidFill>
              <a:schemeClr val="tx1"/>
            </a:solidFill>
            <a:headEnd/>
            <a:tailEnd type="triangle" w="med" len="med"/>
          </a:ln>
          <a:extLst/>
        </p:spPr>
        <p:style>
          <a:lnRef idx="1">
            <a:schemeClr val="accent1"/>
          </a:lnRef>
          <a:fillRef idx="3">
            <a:schemeClr val="accent1"/>
          </a:fillRef>
          <a:effectRef idx="2">
            <a:schemeClr val="accent1"/>
          </a:effectRef>
          <a:fontRef idx="minor">
            <a:schemeClr val="lt1"/>
          </a:fontRef>
        </p:style>
      </p:cxnSp>
      <p:sp>
        <p:nvSpPr>
          <p:cNvPr id="40" name="Rectangle 21">
            <a:hlinkClick r:id="" action="ppaction://noaction"/>
            <a:extLst>
              <a:ext uri="{FF2B5EF4-FFF2-40B4-BE49-F238E27FC236}">
                <a16:creationId xmlns:a16="http://schemas.microsoft.com/office/drawing/2014/main" xmlns="" id="{12E1634B-4E89-4CD4-920B-9ED40A0F07AB}"/>
              </a:ext>
            </a:extLst>
          </p:cNvPr>
          <p:cNvSpPr>
            <a:spLocks noChangeArrowheads="1"/>
          </p:cNvSpPr>
          <p:nvPr/>
        </p:nvSpPr>
        <p:spPr bwMode="auto">
          <a:xfrm>
            <a:off x="5938339" y="3199805"/>
            <a:ext cx="1542191" cy="637849"/>
          </a:xfrm>
          <a:prstGeom prst="rect">
            <a:avLst/>
          </a:prstGeom>
          <a:solidFill>
            <a:schemeClr val="bg1"/>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lIns="108000" tIns="72000" rIns="108000" bIns="72000" anchor="ctr">
            <a:spAutoFit/>
          </a:bodyPr>
          <a:lstStyle/>
          <a:p>
            <a:pPr algn="ctr"/>
            <a:r>
              <a:rPr lang="tr-TR" sz="1600" dirty="0">
                <a:solidFill>
                  <a:srgbClr val="C00000"/>
                </a:solidFill>
                <a:latin typeface="Tahoma" pitchFamily="34" charset="0"/>
                <a:ea typeface="Tahoma" pitchFamily="34" charset="0"/>
                <a:cs typeface="Tahoma" pitchFamily="34" charset="0"/>
              </a:rPr>
              <a:t>Dış </a:t>
            </a:r>
          </a:p>
          <a:p>
            <a:pPr algn="ctr"/>
            <a:r>
              <a:rPr lang="tr-TR" sz="1600" dirty="0">
                <a:solidFill>
                  <a:srgbClr val="C00000"/>
                </a:solidFill>
                <a:latin typeface="Tahoma" pitchFamily="34" charset="0"/>
                <a:ea typeface="Tahoma" pitchFamily="34" charset="0"/>
                <a:cs typeface="Tahoma" pitchFamily="34" charset="0"/>
              </a:rPr>
              <a:t>Değerlendirme</a:t>
            </a:r>
            <a:endParaRPr lang="en-US" sz="1600" dirty="0">
              <a:solidFill>
                <a:srgbClr val="C00000"/>
              </a:solidFill>
              <a:latin typeface="Tahoma" pitchFamily="34" charset="0"/>
              <a:ea typeface="Tahoma" pitchFamily="34" charset="0"/>
              <a:cs typeface="Tahoma" pitchFamily="34" charset="0"/>
            </a:endParaRPr>
          </a:p>
        </p:txBody>
      </p:sp>
      <p:cxnSp>
        <p:nvCxnSpPr>
          <p:cNvPr id="41" name="AutoShape 24">
            <a:extLst>
              <a:ext uri="{FF2B5EF4-FFF2-40B4-BE49-F238E27FC236}">
                <a16:creationId xmlns:a16="http://schemas.microsoft.com/office/drawing/2014/main" xmlns="" id="{D8690701-1FC5-44CB-8A6E-8A7FB295EEC1}"/>
              </a:ext>
            </a:extLst>
          </p:cNvPr>
          <p:cNvCxnSpPr>
            <a:cxnSpLocks noChangeShapeType="1"/>
            <a:stCxn id="40" idx="1"/>
            <a:endCxn id="34" idx="3"/>
          </p:cNvCxnSpPr>
          <p:nvPr/>
        </p:nvCxnSpPr>
        <p:spPr bwMode="auto">
          <a:xfrm flipH="1">
            <a:off x="5116954" y="3518730"/>
            <a:ext cx="821385" cy="5469"/>
          </a:xfrm>
          <a:prstGeom prst="straightConnector1">
            <a:avLst/>
          </a:prstGeom>
          <a:ln>
            <a:solidFill>
              <a:schemeClr val="tx1"/>
            </a:solidFill>
            <a:headEnd/>
            <a:tailEnd type="triangle" w="med" len="med"/>
          </a:ln>
          <a:extLst/>
        </p:spPr>
        <p:style>
          <a:lnRef idx="1">
            <a:schemeClr val="accent1"/>
          </a:lnRef>
          <a:fillRef idx="3">
            <a:schemeClr val="accent1"/>
          </a:fillRef>
          <a:effectRef idx="2">
            <a:schemeClr val="accent1"/>
          </a:effectRef>
          <a:fontRef idx="minor">
            <a:schemeClr val="lt1"/>
          </a:fontRef>
        </p:style>
      </p:cxnSp>
      <p:cxnSp>
        <p:nvCxnSpPr>
          <p:cNvPr id="42" name="AutoShape 26">
            <a:extLst>
              <a:ext uri="{FF2B5EF4-FFF2-40B4-BE49-F238E27FC236}">
                <a16:creationId xmlns:a16="http://schemas.microsoft.com/office/drawing/2014/main" xmlns="" id="{C2897B6B-EAC0-4398-B129-7FAE071FE03A}"/>
              </a:ext>
            </a:extLst>
          </p:cNvPr>
          <p:cNvCxnSpPr>
            <a:cxnSpLocks noChangeShapeType="1"/>
            <a:stCxn id="36" idx="1"/>
            <a:endCxn id="34" idx="1"/>
          </p:cNvCxnSpPr>
          <p:nvPr/>
        </p:nvCxnSpPr>
        <p:spPr bwMode="auto">
          <a:xfrm rot="10800000" flipH="1">
            <a:off x="3122845" y="3524200"/>
            <a:ext cx="241348" cy="2498385"/>
          </a:xfrm>
          <a:prstGeom prst="bentConnector3">
            <a:avLst>
              <a:gd name="adj1" fmla="val -94718"/>
            </a:avLst>
          </a:prstGeom>
          <a:ln>
            <a:solidFill>
              <a:schemeClr val="tx1"/>
            </a:solidFill>
            <a:headEnd/>
            <a:tailEnd type="triangle" w="med" len="med"/>
          </a:ln>
          <a:extLst/>
        </p:spPr>
        <p:style>
          <a:lnRef idx="1">
            <a:schemeClr val="accent1"/>
          </a:lnRef>
          <a:fillRef idx="3">
            <a:schemeClr val="accent1"/>
          </a:fillRef>
          <a:effectRef idx="2">
            <a:schemeClr val="accent1"/>
          </a:effectRef>
          <a:fontRef idx="minor">
            <a:schemeClr val="lt1"/>
          </a:fontRef>
        </p:style>
      </p:cxnSp>
      <p:cxnSp>
        <p:nvCxnSpPr>
          <p:cNvPr id="43" name="AutoShape 27">
            <a:extLst>
              <a:ext uri="{FF2B5EF4-FFF2-40B4-BE49-F238E27FC236}">
                <a16:creationId xmlns:a16="http://schemas.microsoft.com/office/drawing/2014/main" xmlns="" id="{62EC85C1-612C-4264-8B3F-AB4BFC4CBCEA}"/>
              </a:ext>
            </a:extLst>
          </p:cNvPr>
          <p:cNvCxnSpPr>
            <a:cxnSpLocks noChangeShapeType="1"/>
            <a:stCxn id="28" idx="1"/>
          </p:cNvCxnSpPr>
          <p:nvPr/>
        </p:nvCxnSpPr>
        <p:spPr bwMode="auto">
          <a:xfrm flipH="1">
            <a:off x="4240573" y="5570112"/>
            <a:ext cx="1572892" cy="0"/>
          </a:xfrm>
          <a:prstGeom prst="straightConnector1">
            <a:avLst/>
          </a:prstGeom>
          <a:ln>
            <a:solidFill>
              <a:schemeClr val="tx1"/>
            </a:solidFill>
            <a:headEnd/>
            <a:tailEnd type="triangle" w="med" len="med"/>
          </a:ln>
          <a:extLst/>
        </p:spPr>
        <p:style>
          <a:lnRef idx="1">
            <a:schemeClr val="accent1"/>
          </a:lnRef>
          <a:fillRef idx="3">
            <a:schemeClr val="accent1"/>
          </a:fillRef>
          <a:effectRef idx="2">
            <a:schemeClr val="accent1"/>
          </a:effectRef>
          <a:fontRef idx="minor">
            <a:schemeClr val="lt1"/>
          </a:fontRef>
        </p:style>
      </p:cxnSp>
      <p:sp>
        <p:nvSpPr>
          <p:cNvPr id="44" name="Rectangle 11">
            <a:hlinkClick r:id="" action="ppaction://noaction"/>
            <a:extLst>
              <a:ext uri="{FF2B5EF4-FFF2-40B4-BE49-F238E27FC236}">
                <a16:creationId xmlns:a16="http://schemas.microsoft.com/office/drawing/2014/main" xmlns="" id="{6C529465-ABDA-46D1-9793-2D3D1E39A26D}"/>
              </a:ext>
            </a:extLst>
          </p:cNvPr>
          <p:cNvSpPr>
            <a:spLocks noChangeArrowheads="1"/>
          </p:cNvSpPr>
          <p:nvPr/>
        </p:nvSpPr>
        <p:spPr bwMode="auto">
          <a:xfrm>
            <a:off x="2994453" y="3945797"/>
            <a:ext cx="2481742" cy="884070"/>
          </a:xfrm>
          <a:prstGeom prst="rect">
            <a:avLst/>
          </a:prstGeom>
          <a:solidFill>
            <a:srgbClr val="009999"/>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lIns="108000" tIns="72000" rIns="108000" bIns="72000" anchor="ctr">
            <a:spAutoFit/>
          </a:bodyPr>
          <a:lstStyle/>
          <a:p>
            <a:pPr algn="ctr"/>
            <a:r>
              <a:rPr lang="tr-TR" sz="1600" dirty="0">
                <a:solidFill>
                  <a:prstClr val="white"/>
                </a:solidFill>
                <a:latin typeface="Tahoma" pitchFamily="34" charset="0"/>
                <a:ea typeface="Tahoma" pitchFamily="34" charset="0"/>
                <a:cs typeface="Tahoma" pitchFamily="34" charset="0"/>
              </a:rPr>
              <a:t>Kuvvetli Yönler</a:t>
            </a:r>
          </a:p>
          <a:p>
            <a:pPr algn="ctr"/>
            <a:r>
              <a:rPr lang="tr-TR" sz="1600" dirty="0">
                <a:solidFill>
                  <a:prstClr val="white"/>
                </a:solidFill>
                <a:latin typeface="Tahoma" pitchFamily="34" charset="0"/>
                <a:ea typeface="Tahoma" pitchFamily="34" charset="0"/>
                <a:cs typeface="Tahoma" pitchFamily="34" charset="0"/>
              </a:rPr>
              <a:t>İyileştirmeye Açık Alanlar</a:t>
            </a:r>
          </a:p>
          <a:p>
            <a:pPr algn="ctr"/>
            <a:r>
              <a:rPr lang="tr-TR" sz="1600" dirty="0">
                <a:solidFill>
                  <a:prstClr val="white"/>
                </a:solidFill>
                <a:latin typeface="Tahoma" pitchFamily="34" charset="0"/>
                <a:ea typeface="Tahoma" pitchFamily="34" charset="0"/>
                <a:cs typeface="Tahoma" pitchFamily="34" charset="0"/>
              </a:rPr>
              <a:t>Yol Haritası</a:t>
            </a:r>
            <a:endParaRPr lang="en-US" sz="1600" dirty="0">
              <a:solidFill>
                <a:prstClr val="white"/>
              </a:solidFill>
              <a:latin typeface="Tahoma" pitchFamily="34" charset="0"/>
              <a:ea typeface="Tahoma" pitchFamily="34" charset="0"/>
              <a:cs typeface="Tahoma" pitchFamily="34" charset="0"/>
            </a:endParaRPr>
          </a:p>
        </p:txBody>
      </p:sp>
      <p:cxnSp>
        <p:nvCxnSpPr>
          <p:cNvPr id="45" name="AutoShape 19">
            <a:extLst>
              <a:ext uri="{FF2B5EF4-FFF2-40B4-BE49-F238E27FC236}">
                <a16:creationId xmlns:a16="http://schemas.microsoft.com/office/drawing/2014/main" xmlns="" id="{387B85AB-B1B4-4CEB-B6F2-73B446AFCF77}"/>
              </a:ext>
            </a:extLst>
          </p:cNvPr>
          <p:cNvCxnSpPr>
            <a:cxnSpLocks noChangeShapeType="1"/>
            <a:stCxn id="44" idx="2"/>
            <a:endCxn id="35" idx="0"/>
          </p:cNvCxnSpPr>
          <p:nvPr/>
        </p:nvCxnSpPr>
        <p:spPr bwMode="auto">
          <a:xfrm>
            <a:off x="4235324" y="4829867"/>
            <a:ext cx="5251" cy="225785"/>
          </a:xfrm>
          <a:prstGeom prst="straightConnector1">
            <a:avLst/>
          </a:prstGeom>
          <a:ln>
            <a:solidFill>
              <a:schemeClr val="tx1"/>
            </a:solidFill>
            <a:headEnd/>
            <a:tailEnd type="triangle" w="med" len="med"/>
          </a:ln>
          <a:extLst/>
        </p:spPr>
        <p:style>
          <a:lnRef idx="1">
            <a:schemeClr val="accent1"/>
          </a:lnRef>
          <a:fillRef idx="3">
            <a:schemeClr val="accent1"/>
          </a:fillRef>
          <a:effectRef idx="2">
            <a:schemeClr val="accent1"/>
          </a:effectRef>
          <a:fontRef idx="minor">
            <a:schemeClr val="lt1"/>
          </a:fontRef>
        </p:style>
      </p:cxnSp>
      <p:pic>
        <p:nvPicPr>
          <p:cNvPr id="46" name="Picture 3" descr="Untitled-1.psd">
            <a:extLst>
              <a:ext uri="{FF2B5EF4-FFF2-40B4-BE49-F238E27FC236}">
                <a16:creationId xmlns:a16="http://schemas.microsoft.com/office/drawing/2014/main" xmlns="" id="{DE497946-950B-4B07-B23C-3D8523F25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88510"/>
            <a:ext cx="7866234" cy="543062"/>
          </a:xfrm>
          <a:prstGeom prst="rect">
            <a:avLst/>
          </a:prstGeom>
        </p:spPr>
      </p:pic>
      <p:sp>
        <p:nvSpPr>
          <p:cNvPr id="47" name="Title 1">
            <a:extLst>
              <a:ext uri="{FF2B5EF4-FFF2-40B4-BE49-F238E27FC236}">
                <a16:creationId xmlns:a16="http://schemas.microsoft.com/office/drawing/2014/main" xmlns="" id="{176F9ACC-1A8A-473E-BA45-FBD2EA75CB12}"/>
              </a:ext>
            </a:extLst>
          </p:cNvPr>
          <p:cNvSpPr txBox="1">
            <a:spLocks/>
          </p:cNvSpPr>
          <p:nvPr/>
        </p:nvSpPr>
        <p:spPr>
          <a:xfrm>
            <a:off x="1734618" y="288710"/>
            <a:ext cx="5048320" cy="53669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bg1"/>
                </a:solidFill>
                <a:latin typeface="Calibri"/>
                <a:cs typeface="Calibri"/>
              </a:rPr>
              <a:t>Süreç Nasıl İşliyor Kimler Bu Sürece Girebilir</a:t>
            </a:r>
            <a:endParaRPr lang="en-US" sz="2400" dirty="0">
              <a:solidFill>
                <a:schemeClr val="bg1"/>
              </a:solidFill>
              <a:latin typeface="Calibri"/>
              <a:cs typeface="Calibri"/>
            </a:endParaRPr>
          </a:p>
        </p:txBody>
      </p:sp>
    </p:spTree>
    <p:extLst>
      <p:ext uri="{BB962C8B-B14F-4D97-AF65-F5344CB8AC3E}">
        <p14:creationId xmlns:p14="http://schemas.microsoft.com/office/powerpoint/2010/main" val="376609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par>
                          <p:cTn id="8" fill="hold">
                            <p:stCondLst>
                              <p:cond delay="1500"/>
                            </p:stCondLst>
                            <p:childTnLst>
                              <p:par>
                                <p:cTn id="9" presetID="22" presetClass="entr" presetSubtype="1" fill="hold" nodeType="afterEffect">
                                  <p:stCondLst>
                                    <p:cond delay="100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3000"/>
                            </p:stCondLst>
                            <p:childTnLst>
                              <p:par>
                                <p:cTn id="13" presetID="3" presetClass="entr" presetSubtype="5" fill="hold" grpId="0" nodeType="afterEffect">
                                  <p:stCondLst>
                                    <p:cond delay="1000"/>
                                  </p:stCondLst>
                                  <p:childTnLst>
                                    <p:set>
                                      <p:cBhvr>
                                        <p:cTn id="14" dur="1" fill="hold">
                                          <p:stCondLst>
                                            <p:cond delay="0"/>
                                          </p:stCondLst>
                                        </p:cTn>
                                        <p:tgtEl>
                                          <p:spTgt spid="30"/>
                                        </p:tgtEl>
                                        <p:attrNameLst>
                                          <p:attrName>style.visibility</p:attrName>
                                        </p:attrNameLst>
                                      </p:cBhvr>
                                      <p:to>
                                        <p:strVal val="visible"/>
                                      </p:to>
                                    </p:set>
                                    <p:animEffect transition="in" filter="blinds(vertical)">
                                      <p:cBhvr>
                                        <p:cTn id="15" dur="500"/>
                                        <p:tgtEl>
                                          <p:spTgt spid="30"/>
                                        </p:tgtEl>
                                      </p:cBhvr>
                                    </p:animEffect>
                                  </p:childTnLst>
                                </p:cTn>
                              </p:par>
                            </p:childTnLst>
                          </p:cTn>
                        </p:par>
                        <p:par>
                          <p:cTn id="16" fill="hold">
                            <p:stCondLst>
                              <p:cond delay="4500"/>
                            </p:stCondLst>
                            <p:childTnLst>
                              <p:par>
                                <p:cTn id="17" presetID="22" presetClass="entr" presetSubtype="1" fill="hold" nodeType="afterEffect">
                                  <p:stCondLst>
                                    <p:cond delay="1000"/>
                                  </p:stCondLst>
                                  <p:childTnLst>
                                    <p:set>
                                      <p:cBhvr>
                                        <p:cTn id="18" dur="1" fill="hold">
                                          <p:stCondLst>
                                            <p:cond delay="0"/>
                                          </p:stCondLst>
                                        </p:cTn>
                                        <p:tgtEl>
                                          <p:spTgt spid="32"/>
                                        </p:tgtEl>
                                        <p:attrNameLst>
                                          <p:attrName>style.visibility</p:attrName>
                                        </p:attrNameLst>
                                      </p:cBhvr>
                                      <p:to>
                                        <p:strVal val="visible"/>
                                      </p:to>
                                    </p:set>
                                    <p:animEffect transition="in" filter="wipe(up)">
                                      <p:cBhvr>
                                        <p:cTn id="19" dur="500"/>
                                        <p:tgtEl>
                                          <p:spTgt spid="32"/>
                                        </p:tgtEl>
                                      </p:cBhvr>
                                    </p:animEffect>
                                  </p:childTnLst>
                                </p:cTn>
                              </p:par>
                            </p:childTnLst>
                          </p:cTn>
                        </p:par>
                        <p:par>
                          <p:cTn id="20" fill="hold">
                            <p:stCondLst>
                              <p:cond delay="6000"/>
                            </p:stCondLst>
                            <p:childTnLst>
                              <p:par>
                                <p:cTn id="21" presetID="3" presetClass="entr" presetSubtype="10" fill="hold" grpId="0" nodeType="afterEffect">
                                  <p:stCondLst>
                                    <p:cond delay="1000"/>
                                  </p:stCondLst>
                                  <p:childTnLst>
                                    <p:set>
                                      <p:cBhvr>
                                        <p:cTn id="22" dur="1" fill="hold">
                                          <p:stCondLst>
                                            <p:cond delay="0"/>
                                          </p:stCondLst>
                                        </p:cTn>
                                        <p:tgtEl>
                                          <p:spTgt spid="33"/>
                                        </p:tgtEl>
                                        <p:attrNameLst>
                                          <p:attrName>style.visibility</p:attrName>
                                        </p:attrNameLst>
                                      </p:cBhvr>
                                      <p:to>
                                        <p:strVal val="visible"/>
                                      </p:to>
                                    </p:set>
                                    <p:animEffect transition="in" filter="blinds(horizontal)">
                                      <p:cBhvr>
                                        <p:cTn id="23" dur="500"/>
                                        <p:tgtEl>
                                          <p:spTgt spid="33"/>
                                        </p:tgtEl>
                                      </p:cBhvr>
                                    </p:animEffect>
                                  </p:childTnLst>
                                </p:cTn>
                              </p:par>
                            </p:childTnLst>
                          </p:cTn>
                        </p:par>
                        <p:par>
                          <p:cTn id="24" fill="hold">
                            <p:stCondLst>
                              <p:cond delay="7500"/>
                            </p:stCondLst>
                            <p:childTnLst>
                              <p:par>
                                <p:cTn id="25" presetID="22" presetClass="entr" presetSubtype="1" fill="hold" nodeType="afterEffect">
                                  <p:stCondLst>
                                    <p:cond delay="1000"/>
                                  </p:stCondLst>
                                  <p:childTnLst>
                                    <p:set>
                                      <p:cBhvr>
                                        <p:cTn id="26" dur="1" fill="hold">
                                          <p:stCondLst>
                                            <p:cond delay="0"/>
                                          </p:stCondLst>
                                        </p:cTn>
                                        <p:tgtEl>
                                          <p:spTgt spid="37"/>
                                        </p:tgtEl>
                                        <p:attrNameLst>
                                          <p:attrName>style.visibility</p:attrName>
                                        </p:attrNameLst>
                                      </p:cBhvr>
                                      <p:to>
                                        <p:strVal val="visible"/>
                                      </p:to>
                                    </p:set>
                                    <p:animEffect transition="in" filter="wipe(up)">
                                      <p:cBhvr>
                                        <p:cTn id="27" dur="500"/>
                                        <p:tgtEl>
                                          <p:spTgt spid="37"/>
                                        </p:tgtEl>
                                      </p:cBhvr>
                                    </p:animEffect>
                                  </p:childTnLst>
                                </p:cTn>
                              </p:par>
                            </p:childTnLst>
                          </p:cTn>
                        </p:par>
                        <p:par>
                          <p:cTn id="28" fill="hold">
                            <p:stCondLst>
                              <p:cond delay="9000"/>
                            </p:stCondLst>
                            <p:childTnLst>
                              <p:par>
                                <p:cTn id="29" presetID="3" presetClass="entr" presetSubtype="1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blinds(horizontal)">
                                      <p:cBhvr>
                                        <p:cTn id="31" dur="500"/>
                                        <p:tgtEl>
                                          <p:spTgt spid="34"/>
                                        </p:tgtEl>
                                      </p:cBhvr>
                                    </p:animEffect>
                                  </p:childTnLst>
                                </p:cTn>
                              </p:par>
                            </p:childTnLst>
                          </p:cTn>
                        </p:par>
                        <p:par>
                          <p:cTn id="32" fill="hold">
                            <p:stCondLst>
                              <p:cond delay="9500"/>
                            </p:stCondLst>
                            <p:childTnLst>
                              <p:par>
                                <p:cTn id="33" presetID="3" presetClass="entr" presetSubtype="10"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linds(horizontal)">
                                      <p:cBhvr>
                                        <p:cTn id="35" dur="500"/>
                                        <p:tgtEl>
                                          <p:spTgt spid="40"/>
                                        </p:tgtEl>
                                      </p:cBhvr>
                                    </p:animEffect>
                                  </p:childTnLst>
                                </p:cTn>
                              </p:par>
                            </p:childTnLst>
                          </p:cTn>
                        </p:par>
                        <p:par>
                          <p:cTn id="36" fill="hold">
                            <p:stCondLst>
                              <p:cond delay="10000"/>
                            </p:stCondLst>
                            <p:childTnLst>
                              <p:par>
                                <p:cTn id="37" presetID="22" presetClass="entr" presetSubtype="2" fill="hold"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right)">
                                      <p:cBhvr>
                                        <p:cTn id="39" dur="500"/>
                                        <p:tgtEl>
                                          <p:spTgt spid="41"/>
                                        </p:tgtEl>
                                      </p:cBhvr>
                                    </p:animEffect>
                                  </p:childTnLst>
                                </p:cTn>
                              </p:par>
                            </p:childTnLst>
                          </p:cTn>
                        </p:par>
                        <p:par>
                          <p:cTn id="40" fill="hold">
                            <p:stCondLst>
                              <p:cond delay="10500"/>
                            </p:stCondLst>
                            <p:childTnLst>
                              <p:par>
                                <p:cTn id="41" presetID="22" presetClass="entr" presetSubtype="1"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up)">
                                      <p:cBhvr>
                                        <p:cTn id="43" dur="500"/>
                                        <p:tgtEl>
                                          <p:spTgt spid="38"/>
                                        </p:tgtEl>
                                      </p:cBhvr>
                                    </p:animEffect>
                                  </p:childTnLst>
                                </p:cTn>
                              </p:par>
                            </p:childTnLst>
                          </p:cTn>
                        </p:par>
                        <p:par>
                          <p:cTn id="44" fill="hold">
                            <p:stCondLst>
                              <p:cond delay="11000"/>
                            </p:stCondLst>
                            <p:childTnLst>
                              <p:par>
                                <p:cTn id="45" presetID="3" presetClass="entr" presetSubtype="1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linds(horizontal)">
                                      <p:cBhvr>
                                        <p:cTn id="47" dur="500"/>
                                        <p:tgtEl>
                                          <p:spTgt spid="44"/>
                                        </p:tgtEl>
                                      </p:cBhvr>
                                    </p:animEffect>
                                  </p:childTnLst>
                                </p:cTn>
                              </p:par>
                            </p:childTnLst>
                          </p:cTn>
                        </p:par>
                        <p:par>
                          <p:cTn id="48" fill="hold">
                            <p:stCondLst>
                              <p:cond delay="11500"/>
                            </p:stCondLst>
                            <p:childTnLst>
                              <p:par>
                                <p:cTn id="49" presetID="22" presetClass="entr" presetSubtype="1"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12000"/>
                            </p:stCondLst>
                            <p:childTnLst>
                              <p:par>
                                <p:cTn id="53" presetID="3" presetClass="entr" presetSubtype="10" fill="hold" grpId="0" nodeType="afterEffect">
                                  <p:stCondLst>
                                    <p:cond delay="1000"/>
                                  </p:stCondLst>
                                  <p:childTnLst>
                                    <p:set>
                                      <p:cBhvr>
                                        <p:cTn id="54" dur="1" fill="hold">
                                          <p:stCondLst>
                                            <p:cond delay="0"/>
                                          </p:stCondLst>
                                        </p:cTn>
                                        <p:tgtEl>
                                          <p:spTgt spid="35"/>
                                        </p:tgtEl>
                                        <p:attrNameLst>
                                          <p:attrName>style.visibility</p:attrName>
                                        </p:attrNameLst>
                                      </p:cBhvr>
                                      <p:to>
                                        <p:strVal val="visible"/>
                                      </p:to>
                                    </p:set>
                                    <p:animEffect transition="in" filter="blinds(horizontal)">
                                      <p:cBhvr>
                                        <p:cTn id="55" dur="500"/>
                                        <p:tgtEl>
                                          <p:spTgt spid="35"/>
                                        </p:tgtEl>
                                      </p:cBhvr>
                                    </p:animEffect>
                                  </p:childTnLst>
                                </p:cTn>
                              </p:par>
                            </p:childTnLst>
                          </p:cTn>
                        </p:par>
                        <p:par>
                          <p:cTn id="56" fill="hold">
                            <p:stCondLst>
                              <p:cond delay="13500"/>
                            </p:stCondLst>
                            <p:childTnLst>
                              <p:par>
                                <p:cTn id="57" presetID="22" presetClass="entr" presetSubtype="1" fill="hold" nodeType="afterEffect">
                                  <p:stCondLst>
                                    <p:cond delay="1000"/>
                                  </p:stCondLst>
                                  <p:childTnLst>
                                    <p:set>
                                      <p:cBhvr>
                                        <p:cTn id="58" dur="1" fill="hold">
                                          <p:stCondLst>
                                            <p:cond delay="0"/>
                                          </p:stCondLst>
                                        </p:cTn>
                                        <p:tgtEl>
                                          <p:spTgt spid="39"/>
                                        </p:tgtEl>
                                        <p:attrNameLst>
                                          <p:attrName>style.visibility</p:attrName>
                                        </p:attrNameLst>
                                      </p:cBhvr>
                                      <p:to>
                                        <p:strVal val="visible"/>
                                      </p:to>
                                    </p:set>
                                    <p:animEffect transition="in" filter="wipe(up)">
                                      <p:cBhvr>
                                        <p:cTn id="59" dur="500"/>
                                        <p:tgtEl>
                                          <p:spTgt spid="39"/>
                                        </p:tgtEl>
                                      </p:cBhvr>
                                    </p:animEffect>
                                  </p:childTnLst>
                                </p:cTn>
                              </p:par>
                            </p:childTnLst>
                          </p:cTn>
                        </p:par>
                        <p:par>
                          <p:cTn id="60" fill="hold">
                            <p:stCondLst>
                              <p:cond delay="15000"/>
                            </p:stCondLst>
                            <p:childTnLst>
                              <p:par>
                                <p:cTn id="61" presetID="3" presetClass="entr" presetSubtype="1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linds(horizontal)">
                                      <p:cBhvr>
                                        <p:cTn id="63" dur="500"/>
                                        <p:tgtEl>
                                          <p:spTgt spid="28"/>
                                        </p:tgtEl>
                                      </p:cBhvr>
                                    </p:animEffect>
                                  </p:childTnLst>
                                </p:cTn>
                              </p:par>
                            </p:childTnLst>
                          </p:cTn>
                        </p:par>
                        <p:par>
                          <p:cTn id="64" fill="hold">
                            <p:stCondLst>
                              <p:cond delay="15500"/>
                            </p:stCondLst>
                            <p:childTnLst>
                              <p:par>
                                <p:cTn id="65" presetID="22" presetClass="entr" presetSubtype="2"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right)">
                                      <p:cBhvr>
                                        <p:cTn id="67" dur="500"/>
                                        <p:tgtEl>
                                          <p:spTgt spid="43"/>
                                        </p:tgtEl>
                                      </p:cBhvr>
                                    </p:animEffect>
                                  </p:childTnLst>
                                </p:cTn>
                              </p:par>
                            </p:childTnLst>
                          </p:cTn>
                        </p:par>
                        <p:par>
                          <p:cTn id="68" fill="hold">
                            <p:stCondLst>
                              <p:cond delay="16000"/>
                            </p:stCondLst>
                            <p:childTnLst>
                              <p:par>
                                <p:cTn id="69" presetID="3" presetClass="entr" presetSubtype="10" fill="hold" grpId="0" nodeType="afterEffect">
                                  <p:stCondLst>
                                    <p:cond delay="1000"/>
                                  </p:stCondLst>
                                  <p:childTnLst>
                                    <p:set>
                                      <p:cBhvr>
                                        <p:cTn id="70" dur="1" fill="hold">
                                          <p:stCondLst>
                                            <p:cond delay="0"/>
                                          </p:stCondLst>
                                        </p:cTn>
                                        <p:tgtEl>
                                          <p:spTgt spid="36"/>
                                        </p:tgtEl>
                                        <p:attrNameLst>
                                          <p:attrName>style.visibility</p:attrName>
                                        </p:attrNameLst>
                                      </p:cBhvr>
                                      <p:to>
                                        <p:strVal val="visible"/>
                                      </p:to>
                                    </p:set>
                                    <p:animEffect transition="in" filter="blinds(horizontal)">
                                      <p:cBhvr>
                                        <p:cTn id="71" dur="500"/>
                                        <p:tgtEl>
                                          <p:spTgt spid="36"/>
                                        </p:tgtEl>
                                      </p:cBhvr>
                                    </p:animEffect>
                                  </p:childTnLst>
                                </p:cTn>
                              </p:par>
                            </p:childTnLst>
                          </p:cTn>
                        </p:par>
                        <p:par>
                          <p:cTn id="72" fill="hold">
                            <p:stCondLst>
                              <p:cond delay="17500"/>
                            </p:stCondLst>
                            <p:childTnLst>
                              <p:par>
                                <p:cTn id="73" presetID="22" presetClass="entr" presetSubtype="4" fill="hold" nodeType="afterEffect">
                                  <p:stCondLst>
                                    <p:cond delay="1000"/>
                                  </p:stCondLst>
                                  <p:childTnLst>
                                    <p:set>
                                      <p:cBhvr>
                                        <p:cTn id="74" dur="1" fill="hold">
                                          <p:stCondLst>
                                            <p:cond delay="0"/>
                                          </p:stCondLst>
                                        </p:cTn>
                                        <p:tgtEl>
                                          <p:spTgt spid="42"/>
                                        </p:tgtEl>
                                        <p:attrNameLst>
                                          <p:attrName>style.visibility</p:attrName>
                                        </p:attrNameLst>
                                      </p:cBhvr>
                                      <p:to>
                                        <p:strVal val="visible"/>
                                      </p:to>
                                    </p:set>
                                    <p:animEffect transition="in" filter="wipe(down)">
                                      <p:cBhvr>
                                        <p:cTn id="75" dur="500"/>
                                        <p:tgtEl>
                                          <p:spTgt spid="42"/>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P spid="30" grpId="0" animBg="1"/>
      <p:bldP spid="33" grpId="0" animBg="1"/>
      <p:bldP spid="34" grpId="0" animBg="1"/>
      <p:bldP spid="35" grpId="0" animBg="1"/>
      <p:bldP spid="36" grpId="0" animBg="1"/>
      <p:bldP spid="40"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xmlns="" id="{6790DEE9-D3B1-4090-AAD0-5E7F7CED98C3}"/>
              </a:ext>
            </a:extLst>
          </p:cNvPr>
          <p:cNvGraphicFramePr/>
          <p:nvPr>
            <p:extLst>
              <p:ext uri="{D42A27DB-BD31-4B8C-83A1-F6EECF244321}">
                <p14:modId xmlns:p14="http://schemas.microsoft.com/office/powerpoint/2010/main" val="2967547303"/>
              </p:ext>
            </p:extLst>
          </p:nvPr>
        </p:nvGraphicFramePr>
        <p:xfrm>
          <a:off x="1533798" y="1457176"/>
          <a:ext cx="5667103" cy="4755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descr="Untitled-1.psd">
            <a:extLst>
              <a:ext uri="{FF2B5EF4-FFF2-40B4-BE49-F238E27FC236}">
                <a16:creationId xmlns:a16="http://schemas.microsoft.com/office/drawing/2014/main" xmlns="" id="{C51B1C77-34CF-4F6B-BBFC-22EEABC971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4582" y="288510"/>
            <a:ext cx="7733212" cy="543062"/>
          </a:xfrm>
          <a:prstGeom prst="rect">
            <a:avLst/>
          </a:prstGeom>
        </p:spPr>
      </p:pic>
      <p:sp>
        <p:nvSpPr>
          <p:cNvPr id="6" name="Title 1">
            <a:extLst>
              <a:ext uri="{FF2B5EF4-FFF2-40B4-BE49-F238E27FC236}">
                <a16:creationId xmlns:a16="http://schemas.microsoft.com/office/drawing/2014/main" xmlns="" id="{D9BE83C7-1CD0-457D-B4AB-09B1A0F111BD}"/>
              </a:ext>
            </a:extLst>
          </p:cNvPr>
          <p:cNvSpPr txBox="1">
            <a:spLocks/>
          </p:cNvSpPr>
          <p:nvPr/>
        </p:nvSpPr>
        <p:spPr>
          <a:xfrm>
            <a:off x="1734618" y="288710"/>
            <a:ext cx="5048320" cy="53669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bg1"/>
                </a:solidFill>
                <a:latin typeface="Calibri"/>
                <a:cs typeface="Calibri"/>
              </a:rPr>
              <a:t>Süreç Nasıl İşliyor Kimler Bu Sürece Girebilir</a:t>
            </a:r>
            <a:endParaRPr lang="en-US" sz="2400" dirty="0">
              <a:solidFill>
                <a:schemeClr val="bg1"/>
              </a:solidFill>
              <a:latin typeface="Calibri"/>
              <a:cs typeface="Calibri"/>
            </a:endParaRPr>
          </a:p>
        </p:txBody>
      </p:sp>
    </p:spTree>
    <p:extLst>
      <p:ext uri="{BB962C8B-B14F-4D97-AF65-F5344CB8AC3E}">
        <p14:creationId xmlns:p14="http://schemas.microsoft.com/office/powerpoint/2010/main" val="1046725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xmlns="" id="{DECE9E37-FD10-4199-A39C-9519B3181896}"/>
              </a:ext>
            </a:extLst>
          </p:cNvPr>
          <p:cNvSpPr txBox="1">
            <a:spLocks noChangeArrowheads="1"/>
          </p:cNvSpPr>
          <p:nvPr/>
        </p:nvSpPr>
        <p:spPr bwMode="auto">
          <a:xfrm>
            <a:off x="3147236" y="5070300"/>
            <a:ext cx="3939896"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tr-TR" sz="1900" dirty="0">
                <a:solidFill>
                  <a:srgbClr val="C00000"/>
                </a:solidFill>
                <a:effectLst>
                  <a:outerShdw blurRad="38100" dist="38100" dir="2700000" algn="tl">
                    <a:srgbClr val="000000">
                      <a:alpha val="43137"/>
                    </a:srgbClr>
                  </a:outerShdw>
                </a:effectLst>
                <a:latin typeface="Tahoma" pitchFamily="34" charset="0"/>
                <a:cs typeface="Tahoma" pitchFamily="34" charset="0"/>
              </a:rPr>
              <a:t>Başarı </a:t>
            </a:r>
            <a:r>
              <a:rPr lang="tr-TR" sz="1900" dirty="0">
                <a:solidFill>
                  <a:schemeClr val="accent5">
                    <a:lumMod val="50000"/>
                  </a:schemeClr>
                </a:solidFill>
                <a:effectLst>
                  <a:outerShdw blurRad="38100" dist="38100" dir="2700000" algn="tl">
                    <a:srgbClr val="000000">
                      <a:alpha val="43137"/>
                    </a:srgbClr>
                  </a:outerShdw>
                </a:effectLst>
                <a:latin typeface="Tahoma" pitchFamily="34" charset="0"/>
                <a:cs typeface="Tahoma" pitchFamily="34" charset="0"/>
              </a:rPr>
              <a:t>(puan&lt;350)</a:t>
            </a:r>
          </a:p>
          <a:p>
            <a:r>
              <a:rPr lang="tr-TR" sz="1900" dirty="0">
                <a:latin typeface="Tahoma" pitchFamily="34" charset="0"/>
                <a:cs typeface="Tahoma" pitchFamily="34" charset="0"/>
              </a:rPr>
              <a:t>Sürekli İyileştirme Yolculuğunun henüz başındadır ve iyileştirme faaliyetlerine başlanmıştır.</a:t>
            </a:r>
          </a:p>
        </p:txBody>
      </p:sp>
      <p:sp>
        <p:nvSpPr>
          <p:cNvPr id="5" name="TextBox 88">
            <a:extLst>
              <a:ext uri="{FF2B5EF4-FFF2-40B4-BE49-F238E27FC236}">
                <a16:creationId xmlns:a16="http://schemas.microsoft.com/office/drawing/2014/main" xmlns="" id="{C476D3D8-C5A6-4B8D-897E-1A2088CEB4D4}"/>
              </a:ext>
            </a:extLst>
          </p:cNvPr>
          <p:cNvSpPr txBox="1">
            <a:spLocks noChangeArrowheads="1"/>
          </p:cNvSpPr>
          <p:nvPr/>
        </p:nvSpPr>
        <p:spPr bwMode="auto">
          <a:xfrm>
            <a:off x="4061901" y="3237621"/>
            <a:ext cx="3299114"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tr-TR" sz="1900" dirty="0">
                <a:solidFill>
                  <a:srgbClr val="C00000"/>
                </a:solidFill>
                <a:effectLst>
                  <a:outerShdw blurRad="38100" dist="38100" dir="2700000" algn="tl">
                    <a:srgbClr val="000000">
                      <a:alpha val="43137"/>
                    </a:srgbClr>
                  </a:outerShdw>
                </a:effectLst>
                <a:latin typeface="Tahoma" pitchFamily="34" charset="0"/>
                <a:cs typeface="Tahoma" pitchFamily="34" charset="0"/>
              </a:rPr>
              <a:t>Üstün Başarı </a:t>
            </a:r>
            <a:r>
              <a:rPr lang="tr-TR" sz="1900" dirty="0">
                <a:solidFill>
                  <a:schemeClr val="accent5">
                    <a:lumMod val="50000"/>
                  </a:schemeClr>
                </a:solidFill>
                <a:effectLst>
                  <a:outerShdw blurRad="38100" dist="38100" dir="2700000" algn="tl">
                    <a:srgbClr val="000000">
                      <a:alpha val="43137"/>
                    </a:srgbClr>
                  </a:outerShdw>
                </a:effectLst>
                <a:latin typeface="Tahoma" pitchFamily="34" charset="0"/>
                <a:cs typeface="Tahoma" pitchFamily="34" charset="0"/>
              </a:rPr>
              <a:t>(450&lt;puan&lt;549)</a:t>
            </a:r>
            <a:endParaRPr lang="tr-TR" sz="1900" dirty="0">
              <a:solidFill>
                <a:srgbClr val="C00000"/>
              </a:solidFill>
              <a:effectLst>
                <a:outerShdw blurRad="38100" dist="38100" dir="2700000" algn="tl">
                  <a:srgbClr val="000000">
                    <a:alpha val="43137"/>
                  </a:srgbClr>
                </a:outerShdw>
              </a:effectLst>
              <a:latin typeface="Tahoma" pitchFamily="34" charset="0"/>
              <a:cs typeface="Tahoma" pitchFamily="34" charset="0"/>
            </a:endParaRPr>
          </a:p>
          <a:p>
            <a:r>
              <a:rPr lang="tr-TR" sz="1900" dirty="0">
                <a:latin typeface="Tahoma" pitchFamily="34" charset="0"/>
                <a:cs typeface="Tahoma" pitchFamily="34" charset="0"/>
              </a:rPr>
              <a:t>Sürekli iyileştirme Modeli Kurum Kültürü haline dönüşmüş ve </a:t>
            </a:r>
            <a:r>
              <a:rPr lang="tr-TR" sz="1900" dirty="0" err="1">
                <a:latin typeface="Tahoma" pitchFamily="34" charset="0"/>
                <a:cs typeface="Tahoma" pitchFamily="34" charset="0"/>
              </a:rPr>
              <a:t>süreçde</a:t>
            </a:r>
            <a:r>
              <a:rPr lang="tr-TR" sz="1900" dirty="0">
                <a:latin typeface="Tahoma" pitchFamily="34" charset="0"/>
                <a:cs typeface="Tahoma" pitchFamily="34" charset="0"/>
              </a:rPr>
              <a:t> ilerleme </a:t>
            </a:r>
            <a:r>
              <a:rPr lang="tr-TR" sz="1900" dirty="0" err="1">
                <a:latin typeface="Tahoma" pitchFamily="34" charset="0"/>
                <a:cs typeface="Tahoma" pitchFamily="34" charset="0"/>
              </a:rPr>
              <a:t>katetmiş</a:t>
            </a:r>
            <a:r>
              <a:rPr lang="tr-TR" sz="1900" dirty="0">
                <a:latin typeface="Tahoma" pitchFamily="34" charset="0"/>
                <a:cs typeface="Tahoma" pitchFamily="34" charset="0"/>
              </a:rPr>
              <a:t>.</a:t>
            </a:r>
          </a:p>
        </p:txBody>
      </p:sp>
      <p:sp>
        <p:nvSpPr>
          <p:cNvPr id="6" name="TextBox 88">
            <a:extLst>
              <a:ext uri="{FF2B5EF4-FFF2-40B4-BE49-F238E27FC236}">
                <a16:creationId xmlns:a16="http://schemas.microsoft.com/office/drawing/2014/main" xmlns="" id="{8D5E7C61-42C6-44A0-B2E5-C620903DF1E2}"/>
              </a:ext>
            </a:extLst>
          </p:cNvPr>
          <p:cNvSpPr txBox="1">
            <a:spLocks noChangeArrowheads="1"/>
          </p:cNvSpPr>
          <p:nvPr/>
        </p:nvSpPr>
        <p:spPr bwMode="auto">
          <a:xfrm>
            <a:off x="4766237" y="1566102"/>
            <a:ext cx="2688320"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tr-TR" sz="1900" dirty="0">
                <a:solidFill>
                  <a:srgbClr val="C00000"/>
                </a:solidFill>
                <a:effectLst>
                  <a:outerShdw blurRad="38100" dist="38100" dir="2700000" algn="tl">
                    <a:srgbClr val="000000">
                      <a:alpha val="43137"/>
                    </a:srgbClr>
                  </a:outerShdw>
                </a:effectLst>
                <a:latin typeface="Tahoma" pitchFamily="34" charset="0"/>
                <a:cs typeface="Tahoma" pitchFamily="34" charset="0"/>
              </a:rPr>
              <a:t>Mükemmel </a:t>
            </a:r>
            <a:r>
              <a:rPr lang="tr-TR" sz="1900" dirty="0">
                <a:solidFill>
                  <a:schemeClr val="accent5">
                    <a:lumMod val="50000"/>
                  </a:schemeClr>
                </a:solidFill>
                <a:effectLst>
                  <a:outerShdw blurRad="38100" dist="38100" dir="2700000" algn="tl">
                    <a:srgbClr val="000000">
                      <a:alpha val="43137"/>
                    </a:srgbClr>
                  </a:outerShdw>
                </a:effectLst>
                <a:latin typeface="Tahoma" pitchFamily="34" charset="0"/>
                <a:cs typeface="Tahoma" pitchFamily="34" charset="0"/>
              </a:rPr>
              <a:t>(puan&gt;550)</a:t>
            </a:r>
            <a:endParaRPr lang="tr-TR" sz="1900" dirty="0">
              <a:solidFill>
                <a:srgbClr val="C00000"/>
              </a:solidFill>
              <a:effectLst>
                <a:outerShdw blurRad="38100" dist="38100" dir="2700000" algn="tl">
                  <a:srgbClr val="000000">
                    <a:alpha val="43137"/>
                  </a:srgbClr>
                </a:outerShdw>
              </a:effectLst>
              <a:latin typeface="Tahoma" pitchFamily="34" charset="0"/>
              <a:cs typeface="Tahoma" pitchFamily="34" charset="0"/>
            </a:endParaRPr>
          </a:p>
          <a:p>
            <a:r>
              <a:rPr lang="tr-TR" sz="1900" dirty="0">
                <a:latin typeface="Tahoma" pitchFamily="34" charset="0"/>
                <a:cs typeface="Tahoma" pitchFamily="34" charset="0"/>
              </a:rPr>
              <a:t>Bir kuruluşun ödüllendirildiği en üst seviyedeki Mükemmellik Aşamasıdır.</a:t>
            </a:r>
          </a:p>
        </p:txBody>
      </p:sp>
      <p:pic>
        <p:nvPicPr>
          <p:cNvPr id="8" name="Resim 7" descr="C:\Users\Lenova\Desktop\busim logo.png">
            <a:extLst>
              <a:ext uri="{FF2B5EF4-FFF2-40B4-BE49-F238E27FC236}">
                <a16:creationId xmlns:a16="http://schemas.microsoft.com/office/drawing/2014/main" xmlns="" id="{8D27DA27-311E-48D0-B2F4-9C0DA0CF8D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890" y="5070300"/>
            <a:ext cx="1764398" cy="691378"/>
          </a:xfrm>
          <a:prstGeom prst="rect">
            <a:avLst/>
          </a:prstGeom>
          <a:noFill/>
          <a:ln>
            <a:noFill/>
          </a:ln>
        </p:spPr>
      </p:pic>
      <p:pic>
        <p:nvPicPr>
          <p:cNvPr id="9" name="Resim 8" descr="C:\Users\Lenova\Desktop\busim logo.png">
            <a:extLst>
              <a:ext uri="{FF2B5EF4-FFF2-40B4-BE49-F238E27FC236}">
                <a16:creationId xmlns:a16="http://schemas.microsoft.com/office/drawing/2014/main" xmlns="" id="{91667559-972E-4C52-85A8-59E6A4DCAE1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7602" y="1650050"/>
            <a:ext cx="1764398" cy="691378"/>
          </a:xfrm>
          <a:prstGeom prst="rect">
            <a:avLst/>
          </a:prstGeom>
          <a:noFill/>
          <a:ln>
            <a:noFill/>
          </a:ln>
        </p:spPr>
      </p:pic>
      <p:pic>
        <p:nvPicPr>
          <p:cNvPr id="10" name="Resim 9" descr="C:\Users\Lenova\Desktop\busim logo.png">
            <a:extLst>
              <a:ext uri="{FF2B5EF4-FFF2-40B4-BE49-F238E27FC236}">
                <a16:creationId xmlns:a16="http://schemas.microsoft.com/office/drawing/2014/main" xmlns="" id="{64ABE166-5EC9-42C0-8481-4D1B6C255E7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9735" y="3237621"/>
            <a:ext cx="1764398" cy="691378"/>
          </a:xfrm>
          <a:prstGeom prst="rect">
            <a:avLst/>
          </a:prstGeom>
          <a:noFill/>
          <a:ln>
            <a:noFill/>
          </a:ln>
        </p:spPr>
      </p:pic>
      <p:pic>
        <p:nvPicPr>
          <p:cNvPr id="11" name="Picture 3" descr="Untitled-1.psd">
            <a:extLst>
              <a:ext uri="{FF2B5EF4-FFF2-40B4-BE49-F238E27FC236}">
                <a16:creationId xmlns:a16="http://schemas.microsoft.com/office/drawing/2014/main" xmlns="" id="{B7EA0875-339D-48B7-8E27-47DA1FCCB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582" y="288510"/>
            <a:ext cx="7733212" cy="543062"/>
          </a:xfrm>
          <a:prstGeom prst="rect">
            <a:avLst/>
          </a:prstGeom>
        </p:spPr>
      </p:pic>
      <p:sp>
        <p:nvSpPr>
          <p:cNvPr id="13" name="Başlık 1">
            <a:extLst>
              <a:ext uri="{FF2B5EF4-FFF2-40B4-BE49-F238E27FC236}">
                <a16:creationId xmlns:a16="http://schemas.microsoft.com/office/drawing/2014/main" xmlns="" id="{62BAF835-52DF-4469-93E5-40F85EAF074C}"/>
              </a:ext>
            </a:extLst>
          </p:cNvPr>
          <p:cNvSpPr txBox="1">
            <a:spLocks/>
          </p:cNvSpPr>
          <p:nvPr/>
        </p:nvSpPr>
        <p:spPr>
          <a:xfrm>
            <a:off x="1577690" y="97830"/>
            <a:ext cx="5829300" cy="9221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dirty="0">
                <a:solidFill>
                  <a:schemeClr val="bg1"/>
                </a:solidFill>
                <a:latin typeface="Avenir LT Std 35 Light"/>
              </a:rPr>
              <a:t>Sürekli İyileştirme Modeli Ödül Süreci</a:t>
            </a:r>
          </a:p>
        </p:txBody>
      </p:sp>
    </p:spTree>
    <p:extLst>
      <p:ext uri="{BB962C8B-B14F-4D97-AF65-F5344CB8AC3E}">
        <p14:creationId xmlns:p14="http://schemas.microsoft.com/office/powerpoint/2010/main" val="1419969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1.psd">
            <a:extLst>
              <a:ext uri="{FF2B5EF4-FFF2-40B4-BE49-F238E27FC236}">
                <a16:creationId xmlns:a16="http://schemas.microsoft.com/office/drawing/2014/main" xmlns="" id="{02744FDF-EEB5-4185-A677-56DCED75E5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82" y="288510"/>
            <a:ext cx="7733212" cy="543062"/>
          </a:xfrm>
          <a:prstGeom prst="rect">
            <a:avLst/>
          </a:prstGeom>
        </p:spPr>
      </p:pic>
      <p:sp>
        <p:nvSpPr>
          <p:cNvPr id="5" name="Title 1">
            <a:extLst>
              <a:ext uri="{FF2B5EF4-FFF2-40B4-BE49-F238E27FC236}">
                <a16:creationId xmlns:a16="http://schemas.microsoft.com/office/drawing/2014/main" xmlns="" id="{7A7E684D-7404-47F6-A706-18AC96481CF1}"/>
              </a:ext>
            </a:extLst>
          </p:cNvPr>
          <p:cNvSpPr txBox="1">
            <a:spLocks/>
          </p:cNvSpPr>
          <p:nvPr/>
        </p:nvSpPr>
        <p:spPr>
          <a:xfrm>
            <a:off x="1734618" y="288710"/>
            <a:ext cx="5048320" cy="5366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bg1"/>
                </a:solidFill>
                <a:latin typeface="Calibri"/>
                <a:cs typeface="Calibri"/>
              </a:rPr>
              <a:t>BUSİM Fonksiyonları</a:t>
            </a:r>
            <a:endParaRPr lang="en-US" sz="2400" dirty="0">
              <a:solidFill>
                <a:schemeClr val="bg1"/>
              </a:solidFill>
              <a:latin typeface="Calibri"/>
              <a:cs typeface="Calibri"/>
            </a:endParaRPr>
          </a:p>
        </p:txBody>
      </p:sp>
      <p:graphicFrame>
        <p:nvGraphicFramePr>
          <p:cNvPr id="6" name="Diyagram 5">
            <a:extLst>
              <a:ext uri="{FF2B5EF4-FFF2-40B4-BE49-F238E27FC236}">
                <a16:creationId xmlns:a16="http://schemas.microsoft.com/office/drawing/2014/main" xmlns="" id="{B7955711-48BA-4E86-8F0C-582D6EE4B27B}"/>
              </a:ext>
            </a:extLst>
          </p:cNvPr>
          <p:cNvGraphicFramePr/>
          <p:nvPr>
            <p:extLst>
              <p:ext uri="{D42A27DB-BD31-4B8C-83A1-F6EECF244321}">
                <p14:modId xmlns:p14="http://schemas.microsoft.com/office/powerpoint/2010/main" val="3482464398"/>
              </p:ext>
            </p:extLst>
          </p:nvPr>
        </p:nvGraphicFramePr>
        <p:xfrm>
          <a:off x="1563188" y="719667"/>
          <a:ext cx="6096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449374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3304</Words>
  <Application>Microsoft Office PowerPoint</Application>
  <PresentationFormat>Ekran Gösterisi (4:3)</PresentationFormat>
  <Paragraphs>535</Paragraphs>
  <Slides>48</Slides>
  <Notes>17</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Ofis Teması</vt:lpstr>
      <vt:lpstr>PowerPoint Sunusu</vt:lpstr>
      <vt:lpstr>Bursa İl Milli Eğitim Müdürlüğü – BUSİM Merkezi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Kalitenin Özü</vt:lpstr>
      <vt:lpstr>KaliteninÖzü</vt:lpstr>
      <vt:lpstr>Kalitenin Özü</vt:lpstr>
      <vt:lpstr>Kalitenin Özü</vt:lpstr>
      <vt:lpstr>PowerPoint Sunusu</vt:lpstr>
      <vt:lpstr>PowerPoint Sunusu</vt:lpstr>
      <vt:lpstr>Mükemmellik Yolculuğu</vt:lpstr>
      <vt:lpstr>Paydaşların Beklentilerini Karşılayacak Stratejiler</vt:lpstr>
      <vt:lpstr>Vizyon</vt:lpstr>
      <vt:lpstr>Misyon</vt:lpstr>
      <vt:lpstr>Değerler</vt:lpstr>
      <vt:lpstr>Strateji</vt:lpstr>
      <vt:lpstr>Strateji - Tanımı</vt:lpstr>
      <vt:lpstr>Mükemmellik Yolculuğu</vt:lpstr>
      <vt:lpstr>Temel Kavramlar</vt:lpstr>
      <vt:lpstr>Kriterler = Mükemmellik Modeli</vt:lpstr>
      <vt:lpstr>Model Dinamikleri</vt:lpstr>
      <vt:lpstr>PowerPoint Sunusu</vt:lpstr>
      <vt:lpstr>PowerPoint Sunusu</vt:lpstr>
      <vt:lpstr>YÖN</vt:lpstr>
      <vt:lpstr>1. Amaç, Vizyon ve Strateji</vt:lpstr>
      <vt:lpstr>2. Kurum Kültürü ve Liderlik</vt:lpstr>
      <vt:lpstr>UYGULAMA</vt:lpstr>
      <vt:lpstr>3. Paydaş Bağlılığı Sağlama</vt:lpstr>
      <vt:lpstr>4. Sürdürülebilir Değer Yaratma</vt:lpstr>
      <vt:lpstr>5. Performans ve Dönüşümü Yönlendirme</vt:lpstr>
      <vt:lpstr>SONUÇLAR</vt:lpstr>
      <vt:lpstr>6. Paydaş Algıları</vt:lpstr>
      <vt:lpstr>7. Stratejik ve Operasyonel Performans</vt:lpstr>
      <vt:lpstr> RADAR </vt:lpstr>
      <vt:lpstr>RADAR Yaklaşımı</vt:lpstr>
      <vt:lpstr>RADAR Uygulaması</vt:lpstr>
      <vt:lpstr>RADAR ile Girdilerin Mükemmelliğini Anlama</vt:lpstr>
      <vt:lpstr>RADAR Boyutları – Yön, Uygulama</vt:lpstr>
      <vt:lpstr>RADAR ile Sonuçların Mükemmelliğini Anlama</vt:lpstr>
      <vt:lpstr>RADAR - Sonuçlar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ErolOlçok</dc:creator>
  <cp:lastModifiedBy>ErolOlçok</cp:lastModifiedBy>
  <cp:revision>25</cp:revision>
  <dcterms:created xsi:type="dcterms:W3CDTF">2020-01-08T13:08:41Z</dcterms:created>
  <dcterms:modified xsi:type="dcterms:W3CDTF">2020-02-07T06:18:36Z</dcterms:modified>
</cp:coreProperties>
</file>